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67" r:id="rId2"/>
    <p:sldMasterId id="2147483674" r:id="rId3"/>
    <p:sldMasterId id="2147483679" r:id="rId4"/>
  </p:sldMasterIdLst>
  <p:notesMasterIdLst>
    <p:notesMasterId r:id="rId27"/>
  </p:notesMasterIdLst>
  <p:sldIdLst>
    <p:sldId id="316" r:id="rId5"/>
    <p:sldId id="303" r:id="rId6"/>
    <p:sldId id="318" r:id="rId7"/>
    <p:sldId id="319" r:id="rId8"/>
    <p:sldId id="338" r:id="rId9"/>
    <p:sldId id="321" r:id="rId10"/>
    <p:sldId id="320" r:id="rId11"/>
    <p:sldId id="333" r:id="rId12"/>
    <p:sldId id="322" r:id="rId13"/>
    <p:sldId id="334" r:id="rId14"/>
    <p:sldId id="323" r:id="rId15"/>
    <p:sldId id="324" r:id="rId16"/>
    <p:sldId id="325" r:id="rId17"/>
    <p:sldId id="335" r:id="rId18"/>
    <p:sldId id="326" r:id="rId19"/>
    <p:sldId id="336" r:id="rId20"/>
    <p:sldId id="304" r:id="rId21"/>
    <p:sldId id="308" r:id="rId22"/>
    <p:sldId id="306" r:id="rId23"/>
    <p:sldId id="307" r:id="rId24"/>
    <p:sldId id="309" r:id="rId25"/>
    <p:sldId id="337" r:id="rId2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5243" autoAdjust="0"/>
    <p:restoredTop sz="94750" autoAdjust="0"/>
  </p:normalViewPr>
  <p:slideViewPr>
    <p:cSldViewPr>
      <p:cViewPr varScale="1">
        <p:scale>
          <a:sx n="60" d="100"/>
          <a:sy n="60" d="100"/>
        </p:scale>
        <p:origin x="-146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226" y="0"/>
    </p:cViewPr>
  </p:sorterViewPr>
  <p:notesViewPr>
    <p:cSldViewPr>
      <p:cViewPr varScale="1">
        <p:scale>
          <a:sx n="56" d="100"/>
          <a:sy n="56" d="100"/>
        </p:scale>
        <p:origin x="-282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5FEF9D-898C-41A2-A812-B4465825CD63}" type="doc">
      <dgm:prSet loTypeId="urn:microsoft.com/office/officeart/2005/8/layout/cycle8" loCatId="cycle" qsTypeId="urn:microsoft.com/office/officeart/2005/8/quickstyle/3d2" qsCatId="3D" csTypeId="urn:microsoft.com/office/officeart/2005/8/colors/colorful4" csCatId="colorful" phldr="1"/>
      <dgm:spPr/>
    </dgm:pt>
    <dgm:pt modelId="{BDF7042A-4391-404A-A1D5-6710E586F629}">
      <dgm:prSet phldrT="[טקסט]" custT="1"/>
      <dgm:spPr>
        <a:solidFill>
          <a:srgbClr val="0070C0">
            <a:alpha val="55000"/>
          </a:srgbClr>
        </a:solidFill>
      </dgm:spPr>
      <dgm:t>
        <a:bodyPr/>
        <a:lstStyle/>
        <a:p>
          <a:pPr rtl="1"/>
          <a:endParaRPr lang="he-IL" sz="2000" dirty="0"/>
        </a:p>
      </dgm:t>
    </dgm:pt>
    <dgm:pt modelId="{0EAB57A6-5C17-423B-BB2B-B76913587BD5}" type="parTrans" cxnId="{D0F5DAEA-BEE8-4025-B473-11E8FC04B56C}">
      <dgm:prSet/>
      <dgm:spPr/>
      <dgm:t>
        <a:bodyPr/>
        <a:lstStyle/>
        <a:p>
          <a:pPr rtl="1"/>
          <a:endParaRPr lang="he-IL"/>
        </a:p>
      </dgm:t>
    </dgm:pt>
    <dgm:pt modelId="{7EFAFE8A-F42A-4E5A-8612-D8DFAB3834A4}" type="sibTrans" cxnId="{D0F5DAEA-BEE8-4025-B473-11E8FC04B56C}">
      <dgm:prSet/>
      <dgm:spPr/>
      <dgm:t>
        <a:bodyPr/>
        <a:lstStyle/>
        <a:p>
          <a:pPr rtl="1"/>
          <a:endParaRPr lang="he-IL"/>
        </a:p>
      </dgm:t>
    </dgm:pt>
    <dgm:pt modelId="{EE07620D-2E2A-41ED-BAAE-AB4A49A65899}">
      <dgm:prSet phldrT="[טקסט]"/>
      <dgm:spPr/>
      <dgm:t>
        <a:bodyPr/>
        <a:lstStyle/>
        <a:p>
          <a:pPr rtl="1"/>
          <a:r>
            <a:rPr lang="he-IL" dirty="0" smtClean="0"/>
            <a:t>מ</a:t>
          </a:r>
          <a:endParaRPr lang="he-IL" dirty="0"/>
        </a:p>
      </dgm:t>
    </dgm:pt>
    <dgm:pt modelId="{31C67D06-03CB-4F64-AB12-7F1253066294}" type="sibTrans" cxnId="{11E3C5DA-3175-40A7-AD99-A17270207EB8}">
      <dgm:prSet/>
      <dgm:spPr/>
      <dgm:t>
        <a:bodyPr/>
        <a:lstStyle/>
        <a:p>
          <a:pPr rtl="1"/>
          <a:endParaRPr lang="he-IL"/>
        </a:p>
      </dgm:t>
    </dgm:pt>
    <dgm:pt modelId="{88B62178-C86B-42F6-B989-3A123F452FA2}" type="parTrans" cxnId="{11E3C5DA-3175-40A7-AD99-A17270207EB8}">
      <dgm:prSet/>
      <dgm:spPr/>
      <dgm:t>
        <a:bodyPr/>
        <a:lstStyle/>
        <a:p>
          <a:pPr rtl="1"/>
          <a:endParaRPr lang="he-IL"/>
        </a:p>
      </dgm:t>
    </dgm:pt>
    <dgm:pt modelId="{ADFF5E9A-3C08-40B9-80EF-AEE2551FC18B}">
      <dgm:prSet phldrT="[טקסט]"/>
      <dgm:spPr/>
      <dgm:t>
        <a:bodyPr/>
        <a:lstStyle/>
        <a:p>
          <a:pPr rtl="1"/>
          <a:r>
            <a:rPr lang="he-IL" dirty="0" smtClean="0"/>
            <a:t>מ</a:t>
          </a:r>
          <a:endParaRPr lang="he-IL" dirty="0"/>
        </a:p>
      </dgm:t>
    </dgm:pt>
    <dgm:pt modelId="{5E5061E8-A386-4AE9-B309-8C6E639AE5A2}" type="sibTrans" cxnId="{8AD5F234-24CE-442D-AF43-F3A47891C195}">
      <dgm:prSet/>
      <dgm:spPr/>
      <dgm:t>
        <a:bodyPr/>
        <a:lstStyle/>
        <a:p>
          <a:pPr rtl="1"/>
          <a:endParaRPr lang="he-IL"/>
        </a:p>
      </dgm:t>
    </dgm:pt>
    <dgm:pt modelId="{B564F4F5-C6D8-4762-84A4-AC7C33439E00}" type="parTrans" cxnId="{8AD5F234-24CE-442D-AF43-F3A47891C195}">
      <dgm:prSet/>
      <dgm:spPr/>
      <dgm:t>
        <a:bodyPr/>
        <a:lstStyle/>
        <a:p>
          <a:pPr rtl="1"/>
          <a:endParaRPr lang="he-IL"/>
        </a:p>
      </dgm:t>
    </dgm:pt>
    <dgm:pt modelId="{945841BD-E540-443C-99E0-4E378FAA4E12}" type="pres">
      <dgm:prSet presAssocID="{285FEF9D-898C-41A2-A812-B4465825CD63}" presName="compositeShape" presStyleCnt="0">
        <dgm:presLayoutVars>
          <dgm:chMax val="7"/>
          <dgm:dir/>
          <dgm:resizeHandles val="exact"/>
        </dgm:presLayoutVars>
      </dgm:prSet>
      <dgm:spPr/>
    </dgm:pt>
    <dgm:pt modelId="{4194EA6A-BD2F-4341-A31A-3704B19F32C9}" type="pres">
      <dgm:prSet presAssocID="{285FEF9D-898C-41A2-A812-B4465825CD63}" presName="wedge1" presStyleLbl="node1" presStyleIdx="0" presStyleCnt="3" custAng="7086243" custScaleX="81996" custScaleY="82310" custLinFactNeighborX="-3190" custLinFactNeighborY="11073"/>
      <dgm:spPr/>
      <dgm:t>
        <a:bodyPr/>
        <a:lstStyle/>
        <a:p>
          <a:pPr rtl="1"/>
          <a:endParaRPr lang="he-IL"/>
        </a:p>
      </dgm:t>
    </dgm:pt>
    <dgm:pt modelId="{6DA395D2-50D4-4E91-90E4-95FC2C74DCED}" type="pres">
      <dgm:prSet presAssocID="{285FEF9D-898C-41A2-A812-B4465825CD63}" presName="dummy1a" presStyleCnt="0"/>
      <dgm:spPr/>
    </dgm:pt>
    <dgm:pt modelId="{85B9FCBD-5ED1-4882-9CAE-604BD161E5B0}" type="pres">
      <dgm:prSet presAssocID="{285FEF9D-898C-41A2-A812-B4465825CD63}" presName="dummy1b" presStyleCnt="0"/>
      <dgm:spPr/>
    </dgm:pt>
    <dgm:pt modelId="{A2965D62-97E8-4A60-8974-786AC0A5C1C1}" type="pres">
      <dgm:prSet presAssocID="{285FEF9D-898C-41A2-A812-B4465825CD63}" presName="wedge1Tx" presStyleLbl="node1" presStyleIdx="0" presStyleCnt="3">
        <dgm:presLayoutVars>
          <dgm:chMax val="0"/>
          <dgm:chPref val="0"/>
          <dgm:bulletEnabled val="1"/>
        </dgm:presLayoutVars>
      </dgm:prSet>
      <dgm:spPr/>
      <dgm:t>
        <a:bodyPr/>
        <a:lstStyle/>
        <a:p>
          <a:pPr rtl="1"/>
          <a:endParaRPr lang="he-IL"/>
        </a:p>
      </dgm:t>
    </dgm:pt>
    <dgm:pt modelId="{CD883086-DAA6-4428-A0A2-5163C2FFA608}" type="pres">
      <dgm:prSet presAssocID="{285FEF9D-898C-41A2-A812-B4465825CD63}" presName="wedge2" presStyleLbl="node1" presStyleIdx="1" presStyleCnt="3" custFlipVert="1" custFlipHor="1" custScaleX="1326" custScaleY="1326" custLinFactX="32608" custLinFactNeighborX="100000" custLinFactNeighborY="-40859"/>
      <dgm:spPr/>
      <dgm:t>
        <a:bodyPr/>
        <a:lstStyle/>
        <a:p>
          <a:pPr rtl="1"/>
          <a:endParaRPr lang="he-IL"/>
        </a:p>
      </dgm:t>
    </dgm:pt>
    <dgm:pt modelId="{694486FA-AA66-4F03-84A1-EE42D0093753}" type="pres">
      <dgm:prSet presAssocID="{285FEF9D-898C-41A2-A812-B4465825CD63}" presName="dummy2a" presStyleCnt="0"/>
      <dgm:spPr/>
    </dgm:pt>
    <dgm:pt modelId="{B3C29BAE-7710-4DB0-9CE1-1224CD262923}" type="pres">
      <dgm:prSet presAssocID="{285FEF9D-898C-41A2-A812-B4465825CD63}" presName="dummy2b" presStyleCnt="0"/>
      <dgm:spPr/>
    </dgm:pt>
    <dgm:pt modelId="{692F8343-B7EC-4D46-937D-92F826449E97}" type="pres">
      <dgm:prSet presAssocID="{285FEF9D-898C-41A2-A812-B4465825CD63}" presName="wedge2Tx" presStyleLbl="node1" presStyleIdx="1" presStyleCnt="3">
        <dgm:presLayoutVars>
          <dgm:chMax val="0"/>
          <dgm:chPref val="0"/>
          <dgm:bulletEnabled val="1"/>
        </dgm:presLayoutVars>
      </dgm:prSet>
      <dgm:spPr/>
      <dgm:t>
        <a:bodyPr/>
        <a:lstStyle/>
        <a:p>
          <a:pPr rtl="1"/>
          <a:endParaRPr lang="he-IL"/>
        </a:p>
      </dgm:t>
    </dgm:pt>
    <dgm:pt modelId="{86B99D5F-0599-44C7-9CF5-80E84D0A1A00}" type="pres">
      <dgm:prSet presAssocID="{285FEF9D-898C-41A2-A812-B4465825CD63}" presName="wedge3" presStyleLbl="node1" presStyleIdx="2" presStyleCnt="3" custFlipHor="0" custScaleX="1326" custScaleY="1326" custLinFactX="33671" custLinFactNeighborX="100000" custLinFactNeighborY="-54216"/>
      <dgm:spPr/>
      <dgm:t>
        <a:bodyPr/>
        <a:lstStyle/>
        <a:p>
          <a:pPr rtl="1"/>
          <a:endParaRPr lang="he-IL"/>
        </a:p>
      </dgm:t>
    </dgm:pt>
    <dgm:pt modelId="{9007D2ED-E4EF-4D14-A8BA-4EAC26719053}" type="pres">
      <dgm:prSet presAssocID="{285FEF9D-898C-41A2-A812-B4465825CD63}" presName="dummy3a" presStyleCnt="0"/>
      <dgm:spPr/>
    </dgm:pt>
    <dgm:pt modelId="{789FE28B-5C3D-4C48-9E4F-FE2E4B8D9A3F}" type="pres">
      <dgm:prSet presAssocID="{285FEF9D-898C-41A2-A812-B4465825CD63}" presName="dummy3b" presStyleCnt="0"/>
      <dgm:spPr/>
    </dgm:pt>
    <dgm:pt modelId="{5ECA5370-D592-4AED-A202-40752F4226A1}" type="pres">
      <dgm:prSet presAssocID="{285FEF9D-898C-41A2-A812-B4465825CD63}" presName="wedge3Tx" presStyleLbl="node1" presStyleIdx="2" presStyleCnt="3">
        <dgm:presLayoutVars>
          <dgm:chMax val="0"/>
          <dgm:chPref val="0"/>
          <dgm:bulletEnabled val="1"/>
        </dgm:presLayoutVars>
      </dgm:prSet>
      <dgm:spPr/>
      <dgm:t>
        <a:bodyPr/>
        <a:lstStyle/>
        <a:p>
          <a:pPr rtl="1"/>
          <a:endParaRPr lang="he-IL"/>
        </a:p>
      </dgm:t>
    </dgm:pt>
    <dgm:pt modelId="{D9580DFA-0EB3-4CDD-BC74-25C0C8EAEF5C}" type="pres">
      <dgm:prSet presAssocID="{7EFAFE8A-F42A-4E5A-8612-D8DFAB3834A4}" presName="arrowWedge1" presStyleLbl="fgSibTrans2D1" presStyleIdx="0" presStyleCnt="3" custAng="871347" custScaleX="95036" custScaleY="89413" custLinFactNeighborX="5195" custLinFactNeighborY="-21502"/>
      <dgm:spPr>
        <a:solidFill>
          <a:schemeClr val="accent4">
            <a:hueOff val="0"/>
            <a:satOff val="0"/>
            <a:lumOff val="0"/>
            <a:alpha val="0"/>
          </a:schemeClr>
        </a:solidFill>
      </dgm:spPr>
      <dgm:t>
        <a:bodyPr/>
        <a:lstStyle/>
        <a:p>
          <a:pPr rtl="1"/>
          <a:endParaRPr lang="he-IL"/>
        </a:p>
      </dgm:t>
    </dgm:pt>
    <dgm:pt modelId="{4ED8512F-D8A2-4950-B346-D876A765AF37}" type="pres">
      <dgm:prSet presAssocID="{5E5061E8-A386-4AE9-B309-8C6E639AE5A2}" presName="arrowWedge2" presStyleLbl="fgSibTrans2D1" presStyleIdx="1" presStyleCnt="3" custFlipVert="0" custFlipHor="0" custScaleX="1180" custScaleY="7667"/>
      <dgm:spPr/>
    </dgm:pt>
    <dgm:pt modelId="{6BE1E7F8-AEB8-4D65-82D2-7B2B8CD1EDFF}" type="pres">
      <dgm:prSet presAssocID="{31C67D06-03CB-4F64-AB12-7F1253066294}" presName="arrowWedge3" presStyleLbl="fgSibTrans2D1" presStyleIdx="2" presStyleCnt="3" custFlipHor="1" custScaleX="3676" custScaleY="3114"/>
      <dgm:spPr/>
    </dgm:pt>
  </dgm:ptLst>
  <dgm:cxnLst>
    <dgm:cxn modelId="{8090FC0E-C347-45A8-853E-11200CFC8475}" type="presOf" srcId="{BDF7042A-4391-404A-A1D5-6710E586F629}" destId="{A2965D62-97E8-4A60-8974-786AC0A5C1C1}" srcOrd="1" destOrd="0" presId="urn:microsoft.com/office/officeart/2005/8/layout/cycle8"/>
    <dgm:cxn modelId="{135BF47C-83EA-40F4-ACF0-AC6C6F974AAA}" type="presOf" srcId="{ADFF5E9A-3C08-40B9-80EF-AEE2551FC18B}" destId="{692F8343-B7EC-4D46-937D-92F826449E97}" srcOrd="1" destOrd="0" presId="urn:microsoft.com/office/officeart/2005/8/layout/cycle8"/>
    <dgm:cxn modelId="{8AD5F234-24CE-442D-AF43-F3A47891C195}" srcId="{285FEF9D-898C-41A2-A812-B4465825CD63}" destId="{ADFF5E9A-3C08-40B9-80EF-AEE2551FC18B}" srcOrd="1" destOrd="0" parTransId="{B564F4F5-C6D8-4762-84A4-AC7C33439E00}" sibTransId="{5E5061E8-A386-4AE9-B309-8C6E639AE5A2}"/>
    <dgm:cxn modelId="{BD1706C6-CC8D-45CC-93D0-857151110A60}" type="presOf" srcId="{EE07620D-2E2A-41ED-BAAE-AB4A49A65899}" destId="{5ECA5370-D592-4AED-A202-40752F4226A1}" srcOrd="1" destOrd="0" presId="urn:microsoft.com/office/officeart/2005/8/layout/cycle8"/>
    <dgm:cxn modelId="{1A0244BE-4A60-419B-9E51-9DD01DC7F0A3}" type="presOf" srcId="{285FEF9D-898C-41A2-A812-B4465825CD63}" destId="{945841BD-E540-443C-99E0-4E378FAA4E12}" srcOrd="0" destOrd="0" presId="urn:microsoft.com/office/officeart/2005/8/layout/cycle8"/>
    <dgm:cxn modelId="{D0F5DAEA-BEE8-4025-B473-11E8FC04B56C}" srcId="{285FEF9D-898C-41A2-A812-B4465825CD63}" destId="{BDF7042A-4391-404A-A1D5-6710E586F629}" srcOrd="0" destOrd="0" parTransId="{0EAB57A6-5C17-423B-BB2B-B76913587BD5}" sibTransId="{7EFAFE8A-F42A-4E5A-8612-D8DFAB3834A4}"/>
    <dgm:cxn modelId="{9AA30918-27EE-47DC-B79B-6A4866684B9D}" type="presOf" srcId="{EE07620D-2E2A-41ED-BAAE-AB4A49A65899}" destId="{86B99D5F-0599-44C7-9CF5-80E84D0A1A00}" srcOrd="0" destOrd="0" presId="urn:microsoft.com/office/officeart/2005/8/layout/cycle8"/>
    <dgm:cxn modelId="{121BB5AD-469B-4FA5-BEA7-1ECBD4E1BC3E}" type="presOf" srcId="{BDF7042A-4391-404A-A1D5-6710E586F629}" destId="{4194EA6A-BD2F-4341-A31A-3704B19F32C9}" srcOrd="0" destOrd="0" presId="urn:microsoft.com/office/officeart/2005/8/layout/cycle8"/>
    <dgm:cxn modelId="{29EF1E35-CBC3-4430-9E94-42DE5E05B234}" type="presOf" srcId="{ADFF5E9A-3C08-40B9-80EF-AEE2551FC18B}" destId="{CD883086-DAA6-4428-A0A2-5163C2FFA608}" srcOrd="0" destOrd="0" presId="urn:microsoft.com/office/officeart/2005/8/layout/cycle8"/>
    <dgm:cxn modelId="{11E3C5DA-3175-40A7-AD99-A17270207EB8}" srcId="{285FEF9D-898C-41A2-A812-B4465825CD63}" destId="{EE07620D-2E2A-41ED-BAAE-AB4A49A65899}" srcOrd="2" destOrd="0" parTransId="{88B62178-C86B-42F6-B989-3A123F452FA2}" sibTransId="{31C67D06-03CB-4F64-AB12-7F1253066294}"/>
    <dgm:cxn modelId="{91E32722-0F3B-4F35-A90B-67834D9DDD94}" type="presParOf" srcId="{945841BD-E540-443C-99E0-4E378FAA4E12}" destId="{4194EA6A-BD2F-4341-A31A-3704B19F32C9}" srcOrd="0" destOrd="0" presId="urn:microsoft.com/office/officeart/2005/8/layout/cycle8"/>
    <dgm:cxn modelId="{3E8F25D4-D91E-4087-AF06-2713001D1AFC}" type="presParOf" srcId="{945841BD-E540-443C-99E0-4E378FAA4E12}" destId="{6DA395D2-50D4-4E91-90E4-95FC2C74DCED}" srcOrd="1" destOrd="0" presId="urn:microsoft.com/office/officeart/2005/8/layout/cycle8"/>
    <dgm:cxn modelId="{B67F3E7D-0AEA-4023-AF34-31FC34D4C349}" type="presParOf" srcId="{945841BD-E540-443C-99E0-4E378FAA4E12}" destId="{85B9FCBD-5ED1-4882-9CAE-604BD161E5B0}" srcOrd="2" destOrd="0" presId="urn:microsoft.com/office/officeart/2005/8/layout/cycle8"/>
    <dgm:cxn modelId="{0AA77ECB-EAB2-41A4-A533-ECF1F8A804C8}" type="presParOf" srcId="{945841BD-E540-443C-99E0-4E378FAA4E12}" destId="{A2965D62-97E8-4A60-8974-786AC0A5C1C1}" srcOrd="3" destOrd="0" presId="urn:microsoft.com/office/officeart/2005/8/layout/cycle8"/>
    <dgm:cxn modelId="{29B28421-7FDB-4DC6-AD29-127A968181E9}" type="presParOf" srcId="{945841BD-E540-443C-99E0-4E378FAA4E12}" destId="{CD883086-DAA6-4428-A0A2-5163C2FFA608}" srcOrd="4" destOrd="0" presId="urn:microsoft.com/office/officeart/2005/8/layout/cycle8"/>
    <dgm:cxn modelId="{A415FD34-9933-496F-9F87-5C171027E9CE}" type="presParOf" srcId="{945841BD-E540-443C-99E0-4E378FAA4E12}" destId="{694486FA-AA66-4F03-84A1-EE42D0093753}" srcOrd="5" destOrd="0" presId="urn:microsoft.com/office/officeart/2005/8/layout/cycle8"/>
    <dgm:cxn modelId="{9BF3C522-B544-4D54-9F03-62D6C7FC138B}" type="presParOf" srcId="{945841BD-E540-443C-99E0-4E378FAA4E12}" destId="{B3C29BAE-7710-4DB0-9CE1-1224CD262923}" srcOrd="6" destOrd="0" presId="urn:microsoft.com/office/officeart/2005/8/layout/cycle8"/>
    <dgm:cxn modelId="{B518D29E-09F1-43BB-9019-6B51CE7E2DB5}" type="presParOf" srcId="{945841BD-E540-443C-99E0-4E378FAA4E12}" destId="{692F8343-B7EC-4D46-937D-92F826449E97}" srcOrd="7" destOrd="0" presId="urn:microsoft.com/office/officeart/2005/8/layout/cycle8"/>
    <dgm:cxn modelId="{E812AA19-2880-4E6B-8EF2-CFED0CA5B81C}" type="presParOf" srcId="{945841BD-E540-443C-99E0-4E378FAA4E12}" destId="{86B99D5F-0599-44C7-9CF5-80E84D0A1A00}" srcOrd="8" destOrd="0" presId="urn:microsoft.com/office/officeart/2005/8/layout/cycle8"/>
    <dgm:cxn modelId="{F4C76D7F-10AE-4E54-83CB-0086CED61F51}" type="presParOf" srcId="{945841BD-E540-443C-99E0-4E378FAA4E12}" destId="{9007D2ED-E4EF-4D14-A8BA-4EAC26719053}" srcOrd="9" destOrd="0" presId="urn:microsoft.com/office/officeart/2005/8/layout/cycle8"/>
    <dgm:cxn modelId="{AF8AEA19-07C1-47D8-AF15-F1EDC1D865DA}" type="presParOf" srcId="{945841BD-E540-443C-99E0-4E378FAA4E12}" destId="{789FE28B-5C3D-4C48-9E4F-FE2E4B8D9A3F}" srcOrd="10" destOrd="0" presId="urn:microsoft.com/office/officeart/2005/8/layout/cycle8"/>
    <dgm:cxn modelId="{6633E4E7-65E4-4245-A0FA-9B90A03BE9BA}" type="presParOf" srcId="{945841BD-E540-443C-99E0-4E378FAA4E12}" destId="{5ECA5370-D592-4AED-A202-40752F4226A1}" srcOrd="11" destOrd="0" presId="urn:microsoft.com/office/officeart/2005/8/layout/cycle8"/>
    <dgm:cxn modelId="{563259AE-5E79-4B88-A225-1E7001E0C627}" type="presParOf" srcId="{945841BD-E540-443C-99E0-4E378FAA4E12}" destId="{D9580DFA-0EB3-4CDD-BC74-25C0C8EAEF5C}" srcOrd="12" destOrd="0" presId="urn:microsoft.com/office/officeart/2005/8/layout/cycle8"/>
    <dgm:cxn modelId="{A37A9D16-E1BD-4E1C-9E93-BDDC45D6F990}" type="presParOf" srcId="{945841BD-E540-443C-99E0-4E378FAA4E12}" destId="{4ED8512F-D8A2-4950-B346-D876A765AF37}" srcOrd="13" destOrd="0" presId="urn:microsoft.com/office/officeart/2005/8/layout/cycle8"/>
    <dgm:cxn modelId="{07DBDC77-0B12-4FF7-BEF2-E309A1BB969A}" type="presParOf" srcId="{945841BD-E540-443C-99E0-4E378FAA4E12}" destId="{6BE1E7F8-AEB8-4D65-82D2-7B2B8CD1EDFF}" srcOrd="14" destOrd="0" presId="urn:microsoft.com/office/officeart/2005/8/layout/cycle8"/>
  </dgm:cxnLst>
  <dgm:bg>
    <a:gradFill>
      <a:gsLst>
        <a:gs pos="0">
          <a:schemeClr val="accent1"/>
        </a:gs>
        <a:gs pos="39999">
          <a:srgbClr val="85C2FF"/>
        </a:gs>
        <a:gs pos="70000">
          <a:srgbClr val="C4D6EB"/>
        </a:gs>
        <a:gs pos="100000">
          <a:srgbClr val="FFEBFA"/>
        </a:gs>
      </a:gsLst>
      <a:lin ang="16200000" scaled="0"/>
    </a:gra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42446C-11AD-45DE-AB6F-99BC310F2BDB}" type="doc">
      <dgm:prSet loTypeId="urn:microsoft.com/office/officeart/2005/8/layout/hierarchy6" loCatId="hierarchy" qsTypeId="urn:microsoft.com/office/officeart/2005/8/quickstyle/simple5" qsCatId="simple" csTypeId="urn:microsoft.com/office/officeart/2005/8/colors/accent1_2" csCatId="accent1" phldr="1"/>
      <dgm:spPr/>
      <dgm:t>
        <a:bodyPr/>
        <a:lstStyle/>
        <a:p>
          <a:pPr rtl="1"/>
          <a:endParaRPr lang="he-IL"/>
        </a:p>
      </dgm:t>
    </dgm:pt>
    <dgm:pt modelId="{D6364579-BBC3-48F7-B549-534A41E83B20}">
      <dgm:prSet phldrT="[טקסט]"/>
      <dgm:spPr/>
      <dgm:t>
        <a:bodyPr/>
        <a:lstStyle/>
        <a:p>
          <a:pPr rtl="1"/>
          <a:r>
            <a:rPr lang="he-IL" dirty="0" smtClean="0"/>
            <a:t>הפסיכולוגית הארצית ומנהלת תקנות ההתמחות</a:t>
          </a:r>
          <a:endParaRPr lang="he-IL" dirty="0"/>
        </a:p>
      </dgm:t>
    </dgm:pt>
    <dgm:pt modelId="{A8D045D8-519F-4747-B724-F6DFBFC547F2}" type="parTrans" cxnId="{A47141ED-E7D7-438C-9733-EBC2103E0A4D}">
      <dgm:prSet/>
      <dgm:spPr/>
      <dgm:t>
        <a:bodyPr/>
        <a:lstStyle/>
        <a:p>
          <a:pPr rtl="1"/>
          <a:endParaRPr lang="he-IL"/>
        </a:p>
      </dgm:t>
    </dgm:pt>
    <dgm:pt modelId="{22BC1B32-A096-458C-AF49-F33A2C843898}" type="sibTrans" cxnId="{A47141ED-E7D7-438C-9733-EBC2103E0A4D}">
      <dgm:prSet/>
      <dgm:spPr/>
      <dgm:t>
        <a:bodyPr/>
        <a:lstStyle/>
        <a:p>
          <a:pPr rtl="1"/>
          <a:endParaRPr lang="he-IL"/>
        </a:p>
      </dgm:t>
    </dgm:pt>
    <dgm:pt modelId="{DE9A769E-EB49-421B-87D5-ED3CD5DA8430}" type="asst">
      <dgm:prSet phldrT="[טקסט]"/>
      <dgm:spPr/>
      <dgm:t>
        <a:bodyPr/>
        <a:lstStyle/>
        <a:p>
          <a:pPr rtl="1"/>
          <a:r>
            <a:rPr lang="he-IL" dirty="0" smtClean="0"/>
            <a:t>מרכזת בכירה ואחראית על הקצאת המלגות</a:t>
          </a:r>
          <a:endParaRPr lang="he-IL" dirty="0"/>
        </a:p>
      </dgm:t>
    </dgm:pt>
    <dgm:pt modelId="{29D1E4FB-C99B-4F58-91DF-C5D4B4132ED7}" type="parTrans" cxnId="{63AC7673-77D6-4090-AD5C-90025BE5AFBA}">
      <dgm:prSet/>
      <dgm:spPr/>
      <dgm:t>
        <a:bodyPr/>
        <a:lstStyle/>
        <a:p>
          <a:pPr rtl="1"/>
          <a:endParaRPr lang="he-IL"/>
        </a:p>
      </dgm:t>
    </dgm:pt>
    <dgm:pt modelId="{CD6629DE-0FEC-4394-9E00-C25335F8D6E7}" type="sibTrans" cxnId="{63AC7673-77D6-4090-AD5C-90025BE5AFBA}">
      <dgm:prSet/>
      <dgm:spPr/>
      <dgm:t>
        <a:bodyPr/>
        <a:lstStyle/>
        <a:p>
          <a:pPr rtl="1"/>
          <a:endParaRPr lang="he-IL"/>
        </a:p>
      </dgm:t>
    </dgm:pt>
    <dgm:pt modelId="{5C9110D3-DB4F-424E-9D73-227084261450}">
      <dgm:prSet phldrT="[טקסט]"/>
      <dgm:spPr/>
      <dgm:t>
        <a:bodyPr/>
        <a:lstStyle/>
        <a:p>
          <a:pPr rtl="1"/>
          <a:r>
            <a:rPr lang="he-IL" dirty="0" smtClean="0"/>
            <a:t>רכזת</a:t>
          </a:r>
          <a:endParaRPr lang="he-IL" dirty="0"/>
        </a:p>
      </dgm:t>
    </dgm:pt>
    <dgm:pt modelId="{917F55D4-A8FD-4F5B-A1B1-6796B8C8D9A6}" type="parTrans" cxnId="{7679EEE1-753D-4E9B-A41F-F9339D4510A8}">
      <dgm:prSet/>
      <dgm:spPr/>
      <dgm:t>
        <a:bodyPr/>
        <a:lstStyle/>
        <a:p>
          <a:pPr rtl="1"/>
          <a:endParaRPr lang="he-IL"/>
        </a:p>
      </dgm:t>
    </dgm:pt>
    <dgm:pt modelId="{27E80F02-DE40-4632-96E7-95207E9127AA}" type="sibTrans" cxnId="{7679EEE1-753D-4E9B-A41F-F9339D4510A8}">
      <dgm:prSet/>
      <dgm:spPr/>
      <dgm:t>
        <a:bodyPr/>
        <a:lstStyle/>
        <a:p>
          <a:pPr rtl="1"/>
          <a:endParaRPr lang="he-IL"/>
        </a:p>
      </dgm:t>
    </dgm:pt>
    <dgm:pt modelId="{94219F44-26E3-4714-9713-7D6EA66E1451}">
      <dgm:prSet phldrT="[טקסט]"/>
      <dgm:spPr/>
      <dgm:t>
        <a:bodyPr/>
        <a:lstStyle/>
        <a:p>
          <a:pPr rtl="1"/>
          <a:r>
            <a:rPr lang="he-IL" dirty="0" smtClean="0"/>
            <a:t>רכזת</a:t>
          </a:r>
          <a:endParaRPr lang="he-IL" dirty="0"/>
        </a:p>
      </dgm:t>
    </dgm:pt>
    <dgm:pt modelId="{7E2930F4-F5C2-4907-BAD1-2C5AA56A8A6A}" type="parTrans" cxnId="{5736C058-D9F7-4B0E-BFC0-D2F936B40238}">
      <dgm:prSet/>
      <dgm:spPr/>
      <dgm:t>
        <a:bodyPr/>
        <a:lstStyle/>
        <a:p>
          <a:pPr rtl="1"/>
          <a:endParaRPr lang="he-IL"/>
        </a:p>
      </dgm:t>
    </dgm:pt>
    <dgm:pt modelId="{307245AC-4908-4180-B108-226246A817B6}" type="sibTrans" cxnId="{5736C058-D9F7-4B0E-BFC0-D2F936B40238}">
      <dgm:prSet/>
      <dgm:spPr/>
      <dgm:t>
        <a:bodyPr/>
        <a:lstStyle/>
        <a:p>
          <a:pPr rtl="1"/>
          <a:endParaRPr lang="he-IL"/>
        </a:p>
      </dgm:t>
    </dgm:pt>
    <dgm:pt modelId="{9C1EAADB-F9E1-49A0-9E76-FEEC00ABACC0}">
      <dgm:prSet phldrT="[טקסט]"/>
      <dgm:spPr/>
      <dgm:t>
        <a:bodyPr/>
        <a:lstStyle/>
        <a:p>
          <a:pPr rtl="1"/>
          <a:r>
            <a:rPr lang="he-IL" dirty="0" smtClean="0"/>
            <a:t>רכזת</a:t>
          </a:r>
          <a:endParaRPr lang="he-IL" dirty="0"/>
        </a:p>
      </dgm:t>
    </dgm:pt>
    <dgm:pt modelId="{D441EB17-09A8-40E6-A7ED-E281887C27D1}" type="parTrans" cxnId="{DA5D6454-A4D6-4666-AACA-7B092EFB2FE7}">
      <dgm:prSet/>
      <dgm:spPr/>
      <dgm:t>
        <a:bodyPr/>
        <a:lstStyle/>
        <a:p>
          <a:pPr rtl="1"/>
          <a:endParaRPr lang="he-IL"/>
        </a:p>
      </dgm:t>
    </dgm:pt>
    <dgm:pt modelId="{90C5BB8D-F146-41A0-8839-A1049DB3F117}" type="sibTrans" cxnId="{DA5D6454-A4D6-4666-AACA-7B092EFB2FE7}">
      <dgm:prSet/>
      <dgm:spPr/>
      <dgm:t>
        <a:bodyPr/>
        <a:lstStyle/>
        <a:p>
          <a:pPr rtl="1"/>
          <a:endParaRPr lang="he-IL"/>
        </a:p>
      </dgm:t>
    </dgm:pt>
    <dgm:pt modelId="{5307E34C-DEF7-477F-84E1-197818CC4AF8}">
      <dgm:prSet/>
      <dgm:spPr/>
      <dgm:t>
        <a:bodyPr/>
        <a:lstStyle/>
        <a:p>
          <a:pPr rtl="1"/>
          <a:r>
            <a:rPr lang="he-IL" dirty="0" smtClean="0"/>
            <a:t>תחום </a:t>
          </a:r>
        </a:p>
        <a:p>
          <a:pPr rtl="1"/>
          <a:r>
            <a:rPr lang="he-IL" dirty="0" smtClean="0"/>
            <a:t>קליני</a:t>
          </a:r>
          <a:endParaRPr lang="he-IL" dirty="0"/>
        </a:p>
      </dgm:t>
    </dgm:pt>
    <dgm:pt modelId="{2F79C723-A100-45C6-ADCF-64D10E134C68}" type="parTrans" cxnId="{7B14F165-F760-4532-9CC8-A5133C2939B2}">
      <dgm:prSet/>
      <dgm:spPr/>
      <dgm:t>
        <a:bodyPr/>
        <a:lstStyle/>
        <a:p>
          <a:pPr rtl="1"/>
          <a:endParaRPr lang="he-IL"/>
        </a:p>
      </dgm:t>
    </dgm:pt>
    <dgm:pt modelId="{DFE42817-4358-4154-8273-636ECC4C6AD5}" type="sibTrans" cxnId="{7B14F165-F760-4532-9CC8-A5133C2939B2}">
      <dgm:prSet/>
      <dgm:spPr/>
      <dgm:t>
        <a:bodyPr/>
        <a:lstStyle/>
        <a:p>
          <a:pPr rtl="1"/>
          <a:endParaRPr lang="he-IL"/>
        </a:p>
      </dgm:t>
    </dgm:pt>
    <dgm:pt modelId="{F7880C22-B596-44FF-81CB-B1DF9B1C3971}">
      <dgm:prSet/>
      <dgm:spPr/>
      <dgm:t>
        <a:bodyPr/>
        <a:lstStyle/>
        <a:p>
          <a:pPr rtl="1"/>
          <a:r>
            <a:rPr lang="he-IL" dirty="0" smtClean="0"/>
            <a:t>תחום </a:t>
          </a:r>
        </a:p>
        <a:p>
          <a:pPr rtl="1"/>
          <a:r>
            <a:rPr lang="he-IL" dirty="0" smtClean="0"/>
            <a:t>שיקומי</a:t>
          </a:r>
          <a:endParaRPr lang="he-IL" dirty="0"/>
        </a:p>
      </dgm:t>
    </dgm:pt>
    <dgm:pt modelId="{87C9B80F-97E3-4073-ABA6-AE1ECFD5E72F}" type="parTrans" cxnId="{8D1C7F6B-7188-4552-9E2B-0D0AD2E39376}">
      <dgm:prSet/>
      <dgm:spPr/>
      <dgm:t>
        <a:bodyPr/>
        <a:lstStyle/>
        <a:p>
          <a:pPr rtl="1"/>
          <a:endParaRPr lang="he-IL"/>
        </a:p>
      </dgm:t>
    </dgm:pt>
    <dgm:pt modelId="{6FC6A040-8D43-4023-B69C-36B29952F3F4}" type="sibTrans" cxnId="{8D1C7F6B-7188-4552-9E2B-0D0AD2E39376}">
      <dgm:prSet/>
      <dgm:spPr/>
      <dgm:t>
        <a:bodyPr/>
        <a:lstStyle/>
        <a:p>
          <a:pPr rtl="1"/>
          <a:endParaRPr lang="he-IL"/>
        </a:p>
      </dgm:t>
    </dgm:pt>
    <dgm:pt modelId="{B1C62BC7-9B18-42D7-AD16-4DDC383DFDE4}">
      <dgm:prSet/>
      <dgm:spPr/>
      <dgm:t>
        <a:bodyPr/>
        <a:lstStyle/>
        <a:p>
          <a:pPr rtl="1"/>
          <a:r>
            <a:rPr lang="he-IL" dirty="0" smtClean="0"/>
            <a:t>תחום </a:t>
          </a:r>
        </a:p>
        <a:p>
          <a:pPr rtl="1"/>
          <a:r>
            <a:rPr lang="he-IL" dirty="0" smtClean="0"/>
            <a:t>חינוכי</a:t>
          </a:r>
          <a:endParaRPr lang="he-IL" dirty="0"/>
        </a:p>
      </dgm:t>
    </dgm:pt>
    <dgm:pt modelId="{1412253B-0162-4D63-830D-31EB69CCA73C}" type="parTrans" cxnId="{A9651890-4E24-4A00-8C91-9536B1ACA0A9}">
      <dgm:prSet/>
      <dgm:spPr/>
      <dgm:t>
        <a:bodyPr/>
        <a:lstStyle/>
        <a:p>
          <a:pPr rtl="1"/>
          <a:endParaRPr lang="he-IL"/>
        </a:p>
      </dgm:t>
    </dgm:pt>
    <dgm:pt modelId="{34D3EEC7-5106-4498-AED0-3E0649C84848}" type="sibTrans" cxnId="{A9651890-4E24-4A00-8C91-9536B1ACA0A9}">
      <dgm:prSet/>
      <dgm:spPr/>
      <dgm:t>
        <a:bodyPr/>
        <a:lstStyle/>
        <a:p>
          <a:pPr rtl="1"/>
          <a:endParaRPr lang="he-IL"/>
        </a:p>
      </dgm:t>
    </dgm:pt>
    <dgm:pt modelId="{0BBAB3DB-3643-4AD0-AB56-C8D70323DC32}">
      <dgm:prSet/>
      <dgm:spPr/>
      <dgm:t>
        <a:bodyPr/>
        <a:lstStyle/>
        <a:p>
          <a:pPr rtl="1"/>
          <a:r>
            <a:rPr lang="he-IL" dirty="0" smtClean="0"/>
            <a:t>תחום </a:t>
          </a:r>
        </a:p>
        <a:p>
          <a:pPr rtl="1"/>
          <a:r>
            <a:rPr lang="he-IL" dirty="0" smtClean="0"/>
            <a:t>רפואי</a:t>
          </a:r>
          <a:endParaRPr lang="he-IL" dirty="0"/>
        </a:p>
      </dgm:t>
    </dgm:pt>
    <dgm:pt modelId="{A475C285-C658-46DA-A656-F880083FD7A0}" type="parTrans" cxnId="{D4CCE439-43B1-4866-9611-CB19A9AA7334}">
      <dgm:prSet/>
      <dgm:spPr/>
      <dgm:t>
        <a:bodyPr/>
        <a:lstStyle/>
        <a:p>
          <a:pPr rtl="1"/>
          <a:endParaRPr lang="he-IL"/>
        </a:p>
      </dgm:t>
    </dgm:pt>
    <dgm:pt modelId="{A051F060-4972-4838-8F7C-6F024218825C}" type="sibTrans" cxnId="{D4CCE439-43B1-4866-9611-CB19A9AA7334}">
      <dgm:prSet/>
      <dgm:spPr/>
      <dgm:t>
        <a:bodyPr/>
        <a:lstStyle/>
        <a:p>
          <a:pPr rtl="1"/>
          <a:endParaRPr lang="he-IL"/>
        </a:p>
      </dgm:t>
    </dgm:pt>
    <dgm:pt modelId="{A95B8A72-0687-4395-B663-20E46D8A8EE8}">
      <dgm:prSet/>
      <dgm:spPr/>
      <dgm:t>
        <a:bodyPr/>
        <a:lstStyle/>
        <a:p>
          <a:pPr rtl="1"/>
          <a:r>
            <a:rPr lang="he-IL" dirty="0" smtClean="0"/>
            <a:t>תחום התפתחותי</a:t>
          </a:r>
          <a:endParaRPr lang="he-IL" dirty="0"/>
        </a:p>
      </dgm:t>
    </dgm:pt>
    <dgm:pt modelId="{FA8F5FA4-413D-4507-8727-D93194872AAC}" type="parTrans" cxnId="{DA85D8C8-ED35-45D3-B57A-B5017FFE99F3}">
      <dgm:prSet/>
      <dgm:spPr/>
      <dgm:t>
        <a:bodyPr/>
        <a:lstStyle/>
        <a:p>
          <a:pPr rtl="1"/>
          <a:endParaRPr lang="he-IL"/>
        </a:p>
      </dgm:t>
    </dgm:pt>
    <dgm:pt modelId="{85E4287A-B5E5-4658-A2EF-B7B7DA0C5538}" type="sibTrans" cxnId="{DA85D8C8-ED35-45D3-B57A-B5017FFE99F3}">
      <dgm:prSet/>
      <dgm:spPr/>
      <dgm:t>
        <a:bodyPr/>
        <a:lstStyle/>
        <a:p>
          <a:pPr rtl="1"/>
          <a:endParaRPr lang="he-IL"/>
        </a:p>
      </dgm:t>
    </dgm:pt>
    <dgm:pt modelId="{394D055D-BC0C-4D5F-BA9A-8671EED4EE22}">
      <dgm:prSet/>
      <dgm:spPr/>
      <dgm:t>
        <a:bodyPr/>
        <a:lstStyle/>
        <a:p>
          <a:pPr rtl="1"/>
          <a:r>
            <a:rPr lang="he-IL" dirty="0" smtClean="0"/>
            <a:t>תחום </a:t>
          </a:r>
        </a:p>
        <a:p>
          <a:pPr rtl="1"/>
          <a:r>
            <a:rPr lang="he-IL" dirty="0" err="1" smtClean="0"/>
            <a:t>ח.ת.א</a:t>
          </a:r>
          <a:r>
            <a:rPr lang="he-IL" dirty="0" smtClean="0"/>
            <a:t>.</a:t>
          </a:r>
          <a:endParaRPr lang="he-IL" dirty="0"/>
        </a:p>
      </dgm:t>
    </dgm:pt>
    <dgm:pt modelId="{EA783052-7DFF-4046-8345-BECF47143A0A}" type="parTrans" cxnId="{1C38FBA0-8241-4BA9-8D4C-12459D9EB04C}">
      <dgm:prSet/>
      <dgm:spPr/>
      <dgm:t>
        <a:bodyPr/>
        <a:lstStyle/>
        <a:p>
          <a:pPr rtl="1"/>
          <a:endParaRPr lang="he-IL"/>
        </a:p>
      </dgm:t>
    </dgm:pt>
    <dgm:pt modelId="{B126F109-D688-4988-8624-981725F5F10E}" type="sibTrans" cxnId="{1C38FBA0-8241-4BA9-8D4C-12459D9EB04C}">
      <dgm:prSet/>
      <dgm:spPr/>
      <dgm:t>
        <a:bodyPr/>
        <a:lstStyle/>
        <a:p>
          <a:pPr rtl="1"/>
          <a:endParaRPr lang="he-IL"/>
        </a:p>
      </dgm:t>
    </dgm:pt>
    <dgm:pt modelId="{AF4372CC-A9C3-49B1-A49B-9DA10CE0D2C3}" type="pres">
      <dgm:prSet presAssocID="{DE42446C-11AD-45DE-AB6F-99BC310F2BDB}" presName="mainComposite" presStyleCnt="0">
        <dgm:presLayoutVars>
          <dgm:chPref val="1"/>
          <dgm:dir/>
          <dgm:animOne val="branch"/>
          <dgm:animLvl val="lvl"/>
          <dgm:resizeHandles val="exact"/>
        </dgm:presLayoutVars>
      </dgm:prSet>
      <dgm:spPr/>
      <dgm:t>
        <a:bodyPr/>
        <a:lstStyle/>
        <a:p>
          <a:pPr rtl="1"/>
          <a:endParaRPr lang="he-IL"/>
        </a:p>
      </dgm:t>
    </dgm:pt>
    <dgm:pt modelId="{9725EEE9-0497-43B3-9B34-88207C2D3FC0}" type="pres">
      <dgm:prSet presAssocID="{DE42446C-11AD-45DE-AB6F-99BC310F2BDB}" presName="hierFlow" presStyleCnt="0"/>
      <dgm:spPr/>
      <dgm:t>
        <a:bodyPr/>
        <a:lstStyle/>
        <a:p>
          <a:pPr rtl="1"/>
          <a:endParaRPr lang="he-IL"/>
        </a:p>
      </dgm:t>
    </dgm:pt>
    <dgm:pt modelId="{D4BC951E-2E65-41E1-8C70-DD629D1A84ED}" type="pres">
      <dgm:prSet presAssocID="{DE42446C-11AD-45DE-AB6F-99BC310F2BDB}" presName="hierChild1" presStyleCnt="0">
        <dgm:presLayoutVars>
          <dgm:chPref val="1"/>
          <dgm:animOne val="branch"/>
          <dgm:animLvl val="lvl"/>
        </dgm:presLayoutVars>
      </dgm:prSet>
      <dgm:spPr/>
      <dgm:t>
        <a:bodyPr/>
        <a:lstStyle/>
        <a:p>
          <a:pPr rtl="1"/>
          <a:endParaRPr lang="he-IL"/>
        </a:p>
      </dgm:t>
    </dgm:pt>
    <dgm:pt modelId="{AFD1A7C4-8E5B-4CC0-8C5A-D3FA8655FD4B}" type="pres">
      <dgm:prSet presAssocID="{D6364579-BBC3-48F7-B549-534A41E83B20}" presName="Name14" presStyleCnt="0"/>
      <dgm:spPr/>
      <dgm:t>
        <a:bodyPr/>
        <a:lstStyle/>
        <a:p>
          <a:pPr rtl="1"/>
          <a:endParaRPr lang="he-IL"/>
        </a:p>
      </dgm:t>
    </dgm:pt>
    <dgm:pt modelId="{0DA530B8-30F2-4D34-BB36-C23BFCC706D1}" type="pres">
      <dgm:prSet presAssocID="{D6364579-BBC3-48F7-B549-534A41E83B20}" presName="level1Shape" presStyleLbl="node0" presStyleIdx="0" presStyleCnt="1" custScaleX="141927">
        <dgm:presLayoutVars>
          <dgm:chPref val="3"/>
        </dgm:presLayoutVars>
      </dgm:prSet>
      <dgm:spPr/>
      <dgm:t>
        <a:bodyPr/>
        <a:lstStyle/>
        <a:p>
          <a:pPr rtl="1"/>
          <a:endParaRPr lang="he-IL"/>
        </a:p>
      </dgm:t>
    </dgm:pt>
    <dgm:pt modelId="{58F48C2D-A171-4774-9A76-AC9CAABE4FDF}" type="pres">
      <dgm:prSet presAssocID="{D6364579-BBC3-48F7-B549-534A41E83B20}" presName="hierChild2" presStyleCnt="0"/>
      <dgm:spPr/>
      <dgm:t>
        <a:bodyPr/>
        <a:lstStyle/>
        <a:p>
          <a:pPr rtl="1"/>
          <a:endParaRPr lang="he-IL"/>
        </a:p>
      </dgm:t>
    </dgm:pt>
    <dgm:pt modelId="{00283932-9C0E-4171-9325-90D6D14C6261}" type="pres">
      <dgm:prSet presAssocID="{29D1E4FB-C99B-4F58-91DF-C5D4B4132ED7}" presName="Name19" presStyleLbl="parChTrans1D2" presStyleIdx="0" presStyleCnt="1"/>
      <dgm:spPr/>
      <dgm:t>
        <a:bodyPr/>
        <a:lstStyle/>
        <a:p>
          <a:pPr rtl="1"/>
          <a:endParaRPr lang="he-IL"/>
        </a:p>
      </dgm:t>
    </dgm:pt>
    <dgm:pt modelId="{83370035-8A43-4574-A003-0F277EE03179}" type="pres">
      <dgm:prSet presAssocID="{DE9A769E-EB49-421B-87D5-ED3CD5DA8430}" presName="Name21" presStyleCnt="0"/>
      <dgm:spPr/>
      <dgm:t>
        <a:bodyPr/>
        <a:lstStyle/>
        <a:p>
          <a:pPr rtl="1"/>
          <a:endParaRPr lang="he-IL"/>
        </a:p>
      </dgm:t>
    </dgm:pt>
    <dgm:pt modelId="{7EACB2A6-B8B3-4B05-BE73-05A0BADB7475}" type="pres">
      <dgm:prSet presAssocID="{DE9A769E-EB49-421B-87D5-ED3CD5DA8430}" presName="level2Shape" presStyleLbl="asst1" presStyleIdx="0" presStyleCnt="1"/>
      <dgm:spPr/>
      <dgm:t>
        <a:bodyPr/>
        <a:lstStyle/>
        <a:p>
          <a:pPr rtl="1"/>
          <a:endParaRPr lang="he-IL"/>
        </a:p>
      </dgm:t>
    </dgm:pt>
    <dgm:pt modelId="{FC236DF2-DC5D-4B46-B0E8-0DA2F046AC0E}" type="pres">
      <dgm:prSet presAssocID="{DE9A769E-EB49-421B-87D5-ED3CD5DA8430}" presName="hierChild3" presStyleCnt="0"/>
      <dgm:spPr/>
      <dgm:t>
        <a:bodyPr/>
        <a:lstStyle/>
        <a:p>
          <a:pPr rtl="1"/>
          <a:endParaRPr lang="he-IL"/>
        </a:p>
      </dgm:t>
    </dgm:pt>
    <dgm:pt modelId="{8701F9EB-3A2D-45FB-9ED9-DE01FD9DFB86}" type="pres">
      <dgm:prSet presAssocID="{917F55D4-A8FD-4F5B-A1B1-6796B8C8D9A6}" presName="Name19" presStyleLbl="parChTrans1D3" presStyleIdx="0" presStyleCnt="3"/>
      <dgm:spPr/>
      <dgm:t>
        <a:bodyPr/>
        <a:lstStyle/>
        <a:p>
          <a:pPr rtl="1"/>
          <a:endParaRPr lang="he-IL"/>
        </a:p>
      </dgm:t>
    </dgm:pt>
    <dgm:pt modelId="{0780C439-5DBE-42D1-9773-0A73A26BA720}" type="pres">
      <dgm:prSet presAssocID="{5C9110D3-DB4F-424E-9D73-227084261450}" presName="Name21" presStyleCnt="0"/>
      <dgm:spPr/>
      <dgm:t>
        <a:bodyPr/>
        <a:lstStyle/>
        <a:p>
          <a:pPr rtl="1"/>
          <a:endParaRPr lang="he-IL"/>
        </a:p>
      </dgm:t>
    </dgm:pt>
    <dgm:pt modelId="{F374D925-BF29-4DA3-B286-AE84F93AFAE0}" type="pres">
      <dgm:prSet presAssocID="{5C9110D3-DB4F-424E-9D73-227084261450}" presName="level2Shape" presStyleLbl="node3" presStyleIdx="0" presStyleCnt="3"/>
      <dgm:spPr/>
      <dgm:t>
        <a:bodyPr/>
        <a:lstStyle/>
        <a:p>
          <a:pPr rtl="1"/>
          <a:endParaRPr lang="he-IL"/>
        </a:p>
      </dgm:t>
    </dgm:pt>
    <dgm:pt modelId="{A13AE264-A5F6-484B-B697-C1841439BCC0}" type="pres">
      <dgm:prSet presAssocID="{5C9110D3-DB4F-424E-9D73-227084261450}" presName="hierChild3" presStyleCnt="0"/>
      <dgm:spPr/>
      <dgm:t>
        <a:bodyPr/>
        <a:lstStyle/>
        <a:p>
          <a:pPr rtl="1"/>
          <a:endParaRPr lang="he-IL"/>
        </a:p>
      </dgm:t>
    </dgm:pt>
    <dgm:pt modelId="{52F18DFF-6B08-4314-BB89-7B9098F9CB59}" type="pres">
      <dgm:prSet presAssocID="{FA8F5FA4-413D-4507-8727-D93194872AAC}" presName="Name19" presStyleLbl="parChTrans1D4" presStyleIdx="0" presStyleCnt="6"/>
      <dgm:spPr/>
      <dgm:t>
        <a:bodyPr/>
        <a:lstStyle/>
        <a:p>
          <a:pPr rtl="1"/>
          <a:endParaRPr lang="he-IL"/>
        </a:p>
      </dgm:t>
    </dgm:pt>
    <dgm:pt modelId="{F4BFDFD6-5944-4B55-8BE0-D3938A669CBC}" type="pres">
      <dgm:prSet presAssocID="{A95B8A72-0687-4395-B663-20E46D8A8EE8}" presName="Name21" presStyleCnt="0"/>
      <dgm:spPr/>
      <dgm:t>
        <a:bodyPr/>
        <a:lstStyle/>
        <a:p>
          <a:pPr rtl="1"/>
          <a:endParaRPr lang="he-IL"/>
        </a:p>
      </dgm:t>
    </dgm:pt>
    <dgm:pt modelId="{1EF7C1C2-91CB-48B1-A6AF-62AD80AEECCD}" type="pres">
      <dgm:prSet presAssocID="{A95B8A72-0687-4395-B663-20E46D8A8EE8}" presName="level2Shape" presStyleLbl="node4" presStyleIdx="0" presStyleCnt="6"/>
      <dgm:spPr/>
      <dgm:t>
        <a:bodyPr/>
        <a:lstStyle/>
        <a:p>
          <a:pPr rtl="1"/>
          <a:endParaRPr lang="he-IL"/>
        </a:p>
      </dgm:t>
    </dgm:pt>
    <dgm:pt modelId="{5E113981-F2E2-4C90-B9C9-FF4069B7A695}" type="pres">
      <dgm:prSet presAssocID="{A95B8A72-0687-4395-B663-20E46D8A8EE8}" presName="hierChild3" presStyleCnt="0"/>
      <dgm:spPr/>
      <dgm:t>
        <a:bodyPr/>
        <a:lstStyle/>
        <a:p>
          <a:pPr rtl="1"/>
          <a:endParaRPr lang="he-IL"/>
        </a:p>
      </dgm:t>
    </dgm:pt>
    <dgm:pt modelId="{21F66146-06AB-438E-B905-B89637C459EF}" type="pres">
      <dgm:prSet presAssocID="{EA783052-7DFF-4046-8345-BECF47143A0A}" presName="Name19" presStyleLbl="parChTrans1D4" presStyleIdx="1" presStyleCnt="6"/>
      <dgm:spPr/>
      <dgm:t>
        <a:bodyPr/>
        <a:lstStyle/>
        <a:p>
          <a:pPr rtl="1"/>
          <a:endParaRPr lang="he-IL"/>
        </a:p>
      </dgm:t>
    </dgm:pt>
    <dgm:pt modelId="{6B125A28-9A6D-4C73-B0ED-AB88DE50AD41}" type="pres">
      <dgm:prSet presAssocID="{394D055D-BC0C-4D5F-BA9A-8671EED4EE22}" presName="Name21" presStyleCnt="0"/>
      <dgm:spPr/>
      <dgm:t>
        <a:bodyPr/>
        <a:lstStyle/>
        <a:p>
          <a:pPr rtl="1"/>
          <a:endParaRPr lang="he-IL"/>
        </a:p>
      </dgm:t>
    </dgm:pt>
    <dgm:pt modelId="{0E5370E7-C625-482D-A6D1-A54CC5A7262B}" type="pres">
      <dgm:prSet presAssocID="{394D055D-BC0C-4D5F-BA9A-8671EED4EE22}" presName="level2Shape" presStyleLbl="node4" presStyleIdx="1" presStyleCnt="6"/>
      <dgm:spPr/>
      <dgm:t>
        <a:bodyPr/>
        <a:lstStyle/>
        <a:p>
          <a:pPr rtl="1"/>
          <a:endParaRPr lang="he-IL"/>
        </a:p>
      </dgm:t>
    </dgm:pt>
    <dgm:pt modelId="{B7B566F7-2533-4827-A443-001273C07253}" type="pres">
      <dgm:prSet presAssocID="{394D055D-BC0C-4D5F-BA9A-8671EED4EE22}" presName="hierChild3" presStyleCnt="0"/>
      <dgm:spPr/>
      <dgm:t>
        <a:bodyPr/>
        <a:lstStyle/>
        <a:p>
          <a:pPr rtl="1"/>
          <a:endParaRPr lang="he-IL"/>
        </a:p>
      </dgm:t>
    </dgm:pt>
    <dgm:pt modelId="{763FD19E-0DD3-4707-ADB7-A5614D9129F5}" type="pres">
      <dgm:prSet presAssocID="{7E2930F4-F5C2-4907-BAD1-2C5AA56A8A6A}" presName="Name19" presStyleLbl="parChTrans1D3" presStyleIdx="1" presStyleCnt="3"/>
      <dgm:spPr/>
      <dgm:t>
        <a:bodyPr/>
        <a:lstStyle/>
        <a:p>
          <a:pPr rtl="1"/>
          <a:endParaRPr lang="he-IL"/>
        </a:p>
      </dgm:t>
    </dgm:pt>
    <dgm:pt modelId="{59058667-7558-4B8F-B0FE-2C0A42437ED0}" type="pres">
      <dgm:prSet presAssocID="{94219F44-26E3-4714-9713-7D6EA66E1451}" presName="Name21" presStyleCnt="0"/>
      <dgm:spPr/>
      <dgm:t>
        <a:bodyPr/>
        <a:lstStyle/>
        <a:p>
          <a:pPr rtl="1"/>
          <a:endParaRPr lang="he-IL"/>
        </a:p>
      </dgm:t>
    </dgm:pt>
    <dgm:pt modelId="{072A8EC6-2D8D-4551-97DE-59CDD998AC70}" type="pres">
      <dgm:prSet presAssocID="{94219F44-26E3-4714-9713-7D6EA66E1451}" presName="level2Shape" presStyleLbl="node3" presStyleIdx="1" presStyleCnt="3"/>
      <dgm:spPr/>
      <dgm:t>
        <a:bodyPr/>
        <a:lstStyle/>
        <a:p>
          <a:pPr rtl="1"/>
          <a:endParaRPr lang="he-IL"/>
        </a:p>
      </dgm:t>
    </dgm:pt>
    <dgm:pt modelId="{F493A400-C487-4045-8500-2D4C4E85FB8A}" type="pres">
      <dgm:prSet presAssocID="{94219F44-26E3-4714-9713-7D6EA66E1451}" presName="hierChild3" presStyleCnt="0"/>
      <dgm:spPr/>
      <dgm:t>
        <a:bodyPr/>
        <a:lstStyle/>
        <a:p>
          <a:pPr rtl="1"/>
          <a:endParaRPr lang="he-IL"/>
        </a:p>
      </dgm:t>
    </dgm:pt>
    <dgm:pt modelId="{77D45318-F11B-447D-BA70-46F11A1D8EA8}" type="pres">
      <dgm:prSet presAssocID="{1412253B-0162-4D63-830D-31EB69CCA73C}" presName="Name19" presStyleLbl="parChTrans1D4" presStyleIdx="2" presStyleCnt="6"/>
      <dgm:spPr/>
      <dgm:t>
        <a:bodyPr/>
        <a:lstStyle/>
        <a:p>
          <a:pPr rtl="1"/>
          <a:endParaRPr lang="he-IL"/>
        </a:p>
      </dgm:t>
    </dgm:pt>
    <dgm:pt modelId="{0EF8BF4A-92DA-4045-868E-EBDC058BF7A4}" type="pres">
      <dgm:prSet presAssocID="{B1C62BC7-9B18-42D7-AD16-4DDC383DFDE4}" presName="Name21" presStyleCnt="0"/>
      <dgm:spPr/>
      <dgm:t>
        <a:bodyPr/>
        <a:lstStyle/>
        <a:p>
          <a:pPr rtl="1"/>
          <a:endParaRPr lang="he-IL"/>
        </a:p>
      </dgm:t>
    </dgm:pt>
    <dgm:pt modelId="{85D95E06-783B-438D-962B-1AAC57EAFD82}" type="pres">
      <dgm:prSet presAssocID="{B1C62BC7-9B18-42D7-AD16-4DDC383DFDE4}" presName="level2Shape" presStyleLbl="node4" presStyleIdx="2" presStyleCnt="6"/>
      <dgm:spPr/>
      <dgm:t>
        <a:bodyPr/>
        <a:lstStyle/>
        <a:p>
          <a:pPr rtl="1"/>
          <a:endParaRPr lang="he-IL"/>
        </a:p>
      </dgm:t>
    </dgm:pt>
    <dgm:pt modelId="{60BBB053-25E7-477D-99DE-D1C671F597D4}" type="pres">
      <dgm:prSet presAssocID="{B1C62BC7-9B18-42D7-AD16-4DDC383DFDE4}" presName="hierChild3" presStyleCnt="0"/>
      <dgm:spPr/>
      <dgm:t>
        <a:bodyPr/>
        <a:lstStyle/>
        <a:p>
          <a:pPr rtl="1"/>
          <a:endParaRPr lang="he-IL"/>
        </a:p>
      </dgm:t>
    </dgm:pt>
    <dgm:pt modelId="{FDB2F647-5FB5-4727-A9F7-74F8645253E5}" type="pres">
      <dgm:prSet presAssocID="{A475C285-C658-46DA-A656-F880083FD7A0}" presName="Name19" presStyleLbl="parChTrans1D4" presStyleIdx="3" presStyleCnt="6"/>
      <dgm:spPr/>
      <dgm:t>
        <a:bodyPr/>
        <a:lstStyle/>
        <a:p>
          <a:pPr rtl="1"/>
          <a:endParaRPr lang="he-IL"/>
        </a:p>
      </dgm:t>
    </dgm:pt>
    <dgm:pt modelId="{DC1058EA-ED6F-45F9-A162-8CA6D4F5F632}" type="pres">
      <dgm:prSet presAssocID="{0BBAB3DB-3643-4AD0-AB56-C8D70323DC32}" presName="Name21" presStyleCnt="0"/>
      <dgm:spPr/>
      <dgm:t>
        <a:bodyPr/>
        <a:lstStyle/>
        <a:p>
          <a:pPr rtl="1"/>
          <a:endParaRPr lang="he-IL"/>
        </a:p>
      </dgm:t>
    </dgm:pt>
    <dgm:pt modelId="{8345DEEE-5888-4177-87E6-BB1750DFED1D}" type="pres">
      <dgm:prSet presAssocID="{0BBAB3DB-3643-4AD0-AB56-C8D70323DC32}" presName="level2Shape" presStyleLbl="node4" presStyleIdx="3" presStyleCnt="6"/>
      <dgm:spPr/>
      <dgm:t>
        <a:bodyPr/>
        <a:lstStyle/>
        <a:p>
          <a:pPr rtl="1"/>
          <a:endParaRPr lang="he-IL"/>
        </a:p>
      </dgm:t>
    </dgm:pt>
    <dgm:pt modelId="{647589D1-2AF0-48AC-B2B8-383BCED4D0C3}" type="pres">
      <dgm:prSet presAssocID="{0BBAB3DB-3643-4AD0-AB56-C8D70323DC32}" presName="hierChild3" presStyleCnt="0"/>
      <dgm:spPr/>
      <dgm:t>
        <a:bodyPr/>
        <a:lstStyle/>
        <a:p>
          <a:pPr rtl="1"/>
          <a:endParaRPr lang="he-IL"/>
        </a:p>
      </dgm:t>
    </dgm:pt>
    <dgm:pt modelId="{702246AD-1836-4E8A-BC69-EAEC2431DC3C}" type="pres">
      <dgm:prSet presAssocID="{D441EB17-09A8-40E6-A7ED-E281887C27D1}" presName="Name19" presStyleLbl="parChTrans1D3" presStyleIdx="2" presStyleCnt="3"/>
      <dgm:spPr/>
      <dgm:t>
        <a:bodyPr/>
        <a:lstStyle/>
        <a:p>
          <a:pPr rtl="1"/>
          <a:endParaRPr lang="he-IL"/>
        </a:p>
      </dgm:t>
    </dgm:pt>
    <dgm:pt modelId="{5BF13FD1-6B58-4F2D-929B-65094A989668}" type="pres">
      <dgm:prSet presAssocID="{9C1EAADB-F9E1-49A0-9E76-FEEC00ABACC0}" presName="Name21" presStyleCnt="0"/>
      <dgm:spPr/>
      <dgm:t>
        <a:bodyPr/>
        <a:lstStyle/>
        <a:p>
          <a:pPr rtl="1"/>
          <a:endParaRPr lang="he-IL"/>
        </a:p>
      </dgm:t>
    </dgm:pt>
    <dgm:pt modelId="{63CB167E-61FF-4B6E-9D8E-BAEAE833D5E3}" type="pres">
      <dgm:prSet presAssocID="{9C1EAADB-F9E1-49A0-9E76-FEEC00ABACC0}" presName="level2Shape" presStyleLbl="node3" presStyleIdx="2" presStyleCnt="3"/>
      <dgm:spPr/>
      <dgm:t>
        <a:bodyPr/>
        <a:lstStyle/>
        <a:p>
          <a:pPr rtl="1"/>
          <a:endParaRPr lang="he-IL"/>
        </a:p>
      </dgm:t>
    </dgm:pt>
    <dgm:pt modelId="{F4A5A1A2-9117-44F7-89AA-BD56DAF74E56}" type="pres">
      <dgm:prSet presAssocID="{9C1EAADB-F9E1-49A0-9E76-FEEC00ABACC0}" presName="hierChild3" presStyleCnt="0"/>
      <dgm:spPr/>
      <dgm:t>
        <a:bodyPr/>
        <a:lstStyle/>
        <a:p>
          <a:pPr rtl="1"/>
          <a:endParaRPr lang="he-IL"/>
        </a:p>
      </dgm:t>
    </dgm:pt>
    <dgm:pt modelId="{AABE63E6-4521-4E7D-9F30-83051C96B47D}" type="pres">
      <dgm:prSet presAssocID="{2F79C723-A100-45C6-ADCF-64D10E134C68}" presName="Name19" presStyleLbl="parChTrans1D4" presStyleIdx="4" presStyleCnt="6"/>
      <dgm:spPr/>
      <dgm:t>
        <a:bodyPr/>
        <a:lstStyle/>
        <a:p>
          <a:pPr rtl="1"/>
          <a:endParaRPr lang="he-IL"/>
        </a:p>
      </dgm:t>
    </dgm:pt>
    <dgm:pt modelId="{9C28104F-CA47-4614-A002-FA58B0445398}" type="pres">
      <dgm:prSet presAssocID="{5307E34C-DEF7-477F-84E1-197818CC4AF8}" presName="Name21" presStyleCnt="0"/>
      <dgm:spPr/>
      <dgm:t>
        <a:bodyPr/>
        <a:lstStyle/>
        <a:p>
          <a:pPr rtl="1"/>
          <a:endParaRPr lang="he-IL"/>
        </a:p>
      </dgm:t>
    </dgm:pt>
    <dgm:pt modelId="{237BE3C8-5298-41B0-854E-E9B815020786}" type="pres">
      <dgm:prSet presAssocID="{5307E34C-DEF7-477F-84E1-197818CC4AF8}" presName="level2Shape" presStyleLbl="node4" presStyleIdx="4" presStyleCnt="6"/>
      <dgm:spPr/>
      <dgm:t>
        <a:bodyPr/>
        <a:lstStyle/>
        <a:p>
          <a:pPr rtl="1"/>
          <a:endParaRPr lang="he-IL"/>
        </a:p>
      </dgm:t>
    </dgm:pt>
    <dgm:pt modelId="{717246B0-A394-4CA1-A0C2-73A325E9B9C6}" type="pres">
      <dgm:prSet presAssocID="{5307E34C-DEF7-477F-84E1-197818CC4AF8}" presName="hierChild3" presStyleCnt="0"/>
      <dgm:spPr/>
      <dgm:t>
        <a:bodyPr/>
        <a:lstStyle/>
        <a:p>
          <a:pPr rtl="1"/>
          <a:endParaRPr lang="he-IL"/>
        </a:p>
      </dgm:t>
    </dgm:pt>
    <dgm:pt modelId="{8598AC7B-AA3F-4DDC-89D6-AA46540F8468}" type="pres">
      <dgm:prSet presAssocID="{87C9B80F-97E3-4073-ABA6-AE1ECFD5E72F}" presName="Name19" presStyleLbl="parChTrans1D4" presStyleIdx="5" presStyleCnt="6"/>
      <dgm:spPr/>
      <dgm:t>
        <a:bodyPr/>
        <a:lstStyle/>
        <a:p>
          <a:pPr rtl="1"/>
          <a:endParaRPr lang="he-IL"/>
        </a:p>
      </dgm:t>
    </dgm:pt>
    <dgm:pt modelId="{A8376251-C104-465D-A803-D7AA06334618}" type="pres">
      <dgm:prSet presAssocID="{F7880C22-B596-44FF-81CB-B1DF9B1C3971}" presName="Name21" presStyleCnt="0"/>
      <dgm:spPr/>
      <dgm:t>
        <a:bodyPr/>
        <a:lstStyle/>
        <a:p>
          <a:pPr rtl="1"/>
          <a:endParaRPr lang="he-IL"/>
        </a:p>
      </dgm:t>
    </dgm:pt>
    <dgm:pt modelId="{B76B041D-409E-46D2-B4C8-596F009D80CC}" type="pres">
      <dgm:prSet presAssocID="{F7880C22-B596-44FF-81CB-B1DF9B1C3971}" presName="level2Shape" presStyleLbl="node4" presStyleIdx="5" presStyleCnt="6"/>
      <dgm:spPr/>
      <dgm:t>
        <a:bodyPr/>
        <a:lstStyle/>
        <a:p>
          <a:pPr rtl="1"/>
          <a:endParaRPr lang="he-IL"/>
        </a:p>
      </dgm:t>
    </dgm:pt>
    <dgm:pt modelId="{142D3BFE-0F9C-4BD1-86AD-AF83FE9EC149}" type="pres">
      <dgm:prSet presAssocID="{F7880C22-B596-44FF-81CB-B1DF9B1C3971}" presName="hierChild3" presStyleCnt="0"/>
      <dgm:spPr/>
      <dgm:t>
        <a:bodyPr/>
        <a:lstStyle/>
        <a:p>
          <a:pPr rtl="1"/>
          <a:endParaRPr lang="he-IL"/>
        </a:p>
      </dgm:t>
    </dgm:pt>
    <dgm:pt modelId="{B6E8A424-936E-410F-9D87-0068CE4261E3}" type="pres">
      <dgm:prSet presAssocID="{DE42446C-11AD-45DE-AB6F-99BC310F2BDB}" presName="bgShapesFlow" presStyleCnt="0"/>
      <dgm:spPr/>
      <dgm:t>
        <a:bodyPr/>
        <a:lstStyle/>
        <a:p>
          <a:pPr rtl="1"/>
          <a:endParaRPr lang="he-IL"/>
        </a:p>
      </dgm:t>
    </dgm:pt>
  </dgm:ptLst>
  <dgm:cxnLst>
    <dgm:cxn modelId="{AB166614-9F25-44C9-B581-7CAC95EE48D4}" type="presOf" srcId="{2F79C723-A100-45C6-ADCF-64D10E134C68}" destId="{AABE63E6-4521-4E7D-9F30-83051C96B47D}" srcOrd="0" destOrd="0" presId="urn:microsoft.com/office/officeart/2005/8/layout/hierarchy6"/>
    <dgm:cxn modelId="{EA47740B-C424-4254-9CEB-67E709D095BC}" type="presOf" srcId="{394D055D-BC0C-4D5F-BA9A-8671EED4EE22}" destId="{0E5370E7-C625-482D-A6D1-A54CC5A7262B}" srcOrd="0" destOrd="0" presId="urn:microsoft.com/office/officeart/2005/8/layout/hierarchy6"/>
    <dgm:cxn modelId="{7E1C6332-9E6E-41DF-8F7D-797046797A72}" type="presOf" srcId="{F7880C22-B596-44FF-81CB-B1DF9B1C3971}" destId="{B76B041D-409E-46D2-B4C8-596F009D80CC}" srcOrd="0" destOrd="0" presId="urn:microsoft.com/office/officeart/2005/8/layout/hierarchy6"/>
    <dgm:cxn modelId="{8A637ADE-5DC3-4034-BFB3-8F1652075881}" type="presOf" srcId="{29D1E4FB-C99B-4F58-91DF-C5D4B4132ED7}" destId="{00283932-9C0E-4171-9325-90D6D14C6261}" srcOrd="0" destOrd="0" presId="urn:microsoft.com/office/officeart/2005/8/layout/hierarchy6"/>
    <dgm:cxn modelId="{7679EEE1-753D-4E9B-A41F-F9339D4510A8}" srcId="{DE9A769E-EB49-421B-87D5-ED3CD5DA8430}" destId="{5C9110D3-DB4F-424E-9D73-227084261450}" srcOrd="0" destOrd="0" parTransId="{917F55D4-A8FD-4F5B-A1B1-6796B8C8D9A6}" sibTransId="{27E80F02-DE40-4632-96E7-95207E9127AA}"/>
    <dgm:cxn modelId="{A9651890-4E24-4A00-8C91-9536B1ACA0A9}" srcId="{94219F44-26E3-4714-9713-7D6EA66E1451}" destId="{B1C62BC7-9B18-42D7-AD16-4DDC383DFDE4}" srcOrd="0" destOrd="0" parTransId="{1412253B-0162-4D63-830D-31EB69CCA73C}" sibTransId="{34D3EEC7-5106-4498-AED0-3E0649C84848}"/>
    <dgm:cxn modelId="{D4CCE439-43B1-4866-9611-CB19A9AA7334}" srcId="{94219F44-26E3-4714-9713-7D6EA66E1451}" destId="{0BBAB3DB-3643-4AD0-AB56-C8D70323DC32}" srcOrd="1" destOrd="0" parTransId="{A475C285-C658-46DA-A656-F880083FD7A0}" sibTransId="{A051F060-4972-4838-8F7C-6F024218825C}"/>
    <dgm:cxn modelId="{8E7E06FB-DF2E-4810-BBB3-3F05B201A677}" type="presOf" srcId="{1412253B-0162-4D63-830D-31EB69CCA73C}" destId="{77D45318-F11B-447D-BA70-46F11A1D8EA8}" srcOrd="0" destOrd="0" presId="urn:microsoft.com/office/officeart/2005/8/layout/hierarchy6"/>
    <dgm:cxn modelId="{63AC7673-77D6-4090-AD5C-90025BE5AFBA}" srcId="{D6364579-BBC3-48F7-B549-534A41E83B20}" destId="{DE9A769E-EB49-421B-87D5-ED3CD5DA8430}" srcOrd="0" destOrd="0" parTransId="{29D1E4FB-C99B-4F58-91DF-C5D4B4132ED7}" sibTransId="{CD6629DE-0FEC-4394-9E00-C25335F8D6E7}"/>
    <dgm:cxn modelId="{DD4F4C5C-EF31-4BE8-AFEA-D40363E0E9D1}" type="presOf" srcId="{DE42446C-11AD-45DE-AB6F-99BC310F2BDB}" destId="{AF4372CC-A9C3-49B1-A49B-9DA10CE0D2C3}" srcOrd="0" destOrd="0" presId="urn:microsoft.com/office/officeart/2005/8/layout/hierarchy6"/>
    <dgm:cxn modelId="{A2F2B9D1-0AA0-4D82-9C08-FC009C90B8C2}" type="presOf" srcId="{5C9110D3-DB4F-424E-9D73-227084261450}" destId="{F374D925-BF29-4DA3-B286-AE84F93AFAE0}" srcOrd="0" destOrd="0" presId="urn:microsoft.com/office/officeart/2005/8/layout/hierarchy6"/>
    <dgm:cxn modelId="{1C38FBA0-8241-4BA9-8D4C-12459D9EB04C}" srcId="{5C9110D3-DB4F-424E-9D73-227084261450}" destId="{394D055D-BC0C-4D5F-BA9A-8671EED4EE22}" srcOrd="1" destOrd="0" parTransId="{EA783052-7DFF-4046-8345-BECF47143A0A}" sibTransId="{B126F109-D688-4988-8624-981725F5F10E}"/>
    <dgm:cxn modelId="{6F09E6CA-A667-4A89-812C-5D78EBB99817}" type="presOf" srcId="{EA783052-7DFF-4046-8345-BECF47143A0A}" destId="{21F66146-06AB-438E-B905-B89637C459EF}" srcOrd="0" destOrd="0" presId="urn:microsoft.com/office/officeart/2005/8/layout/hierarchy6"/>
    <dgm:cxn modelId="{225ECC3C-B943-46AA-80E7-4002D8B612D0}" type="presOf" srcId="{D6364579-BBC3-48F7-B549-534A41E83B20}" destId="{0DA530B8-30F2-4D34-BB36-C23BFCC706D1}" srcOrd="0" destOrd="0" presId="urn:microsoft.com/office/officeart/2005/8/layout/hierarchy6"/>
    <dgm:cxn modelId="{DA5D6454-A4D6-4666-AACA-7B092EFB2FE7}" srcId="{DE9A769E-EB49-421B-87D5-ED3CD5DA8430}" destId="{9C1EAADB-F9E1-49A0-9E76-FEEC00ABACC0}" srcOrd="2" destOrd="0" parTransId="{D441EB17-09A8-40E6-A7ED-E281887C27D1}" sibTransId="{90C5BB8D-F146-41A0-8839-A1049DB3F117}"/>
    <dgm:cxn modelId="{9CCE8E80-52C7-40E4-A2D9-E2358C11BCB1}" type="presOf" srcId="{D441EB17-09A8-40E6-A7ED-E281887C27D1}" destId="{702246AD-1836-4E8A-BC69-EAEC2431DC3C}" srcOrd="0" destOrd="0" presId="urn:microsoft.com/office/officeart/2005/8/layout/hierarchy6"/>
    <dgm:cxn modelId="{42CA00F6-A3F8-43D4-A132-14843397CDA7}" type="presOf" srcId="{DE9A769E-EB49-421B-87D5-ED3CD5DA8430}" destId="{7EACB2A6-B8B3-4B05-BE73-05A0BADB7475}" srcOrd="0" destOrd="0" presId="urn:microsoft.com/office/officeart/2005/8/layout/hierarchy6"/>
    <dgm:cxn modelId="{885140A3-6A3C-45EF-887E-1D33931A16BA}" type="presOf" srcId="{917F55D4-A8FD-4F5B-A1B1-6796B8C8D9A6}" destId="{8701F9EB-3A2D-45FB-9ED9-DE01FD9DFB86}" srcOrd="0" destOrd="0" presId="urn:microsoft.com/office/officeart/2005/8/layout/hierarchy6"/>
    <dgm:cxn modelId="{F5F70F83-858B-4EEF-AF4A-E18B92F4AD07}" type="presOf" srcId="{0BBAB3DB-3643-4AD0-AB56-C8D70323DC32}" destId="{8345DEEE-5888-4177-87E6-BB1750DFED1D}" srcOrd="0" destOrd="0" presId="urn:microsoft.com/office/officeart/2005/8/layout/hierarchy6"/>
    <dgm:cxn modelId="{7671F5FD-B348-450C-B7C7-8E39DF4B870F}" type="presOf" srcId="{94219F44-26E3-4714-9713-7D6EA66E1451}" destId="{072A8EC6-2D8D-4551-97DE-59CDD998AC70}" srcOrd="0" destOrd="0" presId="urn:microsoft.com/office/officeart/2005/8/layout/hierarchy6"/>
    <dgm:cxn modelId="{8DD250D8-BCE4-4976-B8BB-8D2724987318}" type="presOf" srcId="{FA8F5FA4-413D-4507-8727-D93194872AAC}" destId="{52F18DFF-6B08-4314-BB89-7B9098F9CB59}" srcOrd="0" destOrd="0" presId="urn:microsoft.com/office/officeart/2005/8/layout/hierarchy6"/>
    <dgm:cxn modelId="{DA85D8C8-ED35-45D3-B57A-B5017FFE99F3}" srcId="{5C9110D3-DB4F-424E-9D73-227084261450}" destId="{A95B8A72-0687-4395-B663-20E46D8A8EE8}" srcOrd="0" destOrd="0" parTransId="{FA8F5FA4-413D-4507-8727-D93194872AAC}" sibTransId="{85E4287A-B5E5-4658-A2EF-B7B7DA0C5538}"/>
    <dgm:cxn modelId="{5736C058-D9F7-4B0E-BFC0-D2F936B40238}" srcId="{DE9A769E-EB49-421B-87D5-ED3CD5DA8430}" destId="{94219F44-26E3-4714-9713-7D6EA66E1451}" srcOrd="1" destOrd="0" parTransId="{7E2930F4-F5C2-4907-BAD1-2C5AA56A8A6A}" sibTransId="{307245AC-4908-4180-B108-226246A817B6}"/>
    <dgm:cxn modelId="{16C00DA1-1AC7-40E2-8461-AEBEC23B3753}" type="presOf" srcId="{A95B8A72-0687-4395-B663-20E46D8A8EE8}" destId="{1EF7C1C2-91CB-48B1-A6AF-62AD80AEECCD}" srcOrd="0" destOrd="0" presId="urn:microsoft.com/office/officeart/2005/8/layout/hierarchy6"/>
    <dgm:cxn modelId="{4736179E-D7ED-4B9F-B97C-575D28C232E2}" type="presOf" srcId="{5307E34C-DEF7-477F-84E1-197818CC4AF8}" destId="{237BE3C8-5298-41B0-854E-E9B815020786}" srcOrd="0" destOrd="0" presId="urn:microsoft.com/office/officeart/2005/8/layout/hierarchy6"/>
    <dgm:cxn modelId="{46944EF7-5A80-4093-AAB0-3F989B3A02DC}" type="presOf" srcId="{87C9B80F-97E3-4073-ABA6-AE1ECFD5E72F}" destId="{8598AC7B-AA3F-4DDC-89D6-AA46540F8468}" srcOrd="0" destOrd="0" presId="urn:microsoft.com/office/officeart/2005/8/layout/hierarchy6"/>
    <dgm:cxn modelId="{7B14F165-F760-4532-9CC8-A5133C2939B2}" srcId="{9C1EAADB-F9E1-49A0-9E76-FEEC00ABACC0}" destId="{5307E34C-DEF7-477F-84E1-197818CC4AF8}" srcOrd="0" destOrd="0" parTransId="{2F79C723-A100-45C6-ADCF-64D10E134C68}" sibTransId="{DFE42817-4358-4154-8273-636ECC4C6AD5}"/>
    <dgm:cxn modelId="{278DF702-3975-4A03-8943-CD5B0901A8F8}" type="presOf" srcId="{7E2930F4-F5C2-4907-BAD1-2C5AA56A8A6A}" destId="{763FD19E-0DD3-4707-ADB7-A5614D9129F5}" srcOrd="0" destOrd="0" presId="urn:microsoft.com/office/officeart/2005/8/layout/hierarchy6"/>
    <dgm:cxn modelId="{3467AF18-F33C-4242-A02E-55ACE97D44B5}" type="presOf" srcId="{A475C285-C658-46DA-A656-F880083FD7A0}" destId="{FDB2F647-5FB5-4727-A9F7-74F8645253E5}" srcOrd="0" destOrd="0" presId="urn:microsoft.com/office/officeart/2005/8/layout/hierarchy6"/>
    <dgm:cxn modelId="{BAF3DA9C-7FD3-4F47-8D91-BE0D75BDBA2E}" type="presOf" srcId="{9C1EAADB-F9E1-49A0-9E76-FEEC00ABACC0}" destId="{63CB167E-61FF-4B6E-9D8E-BAEAE833D5E3}" srcOrd="0" destOrd="0" presId="urn:microsoft.com/office/officeart/2005/8/layout/hierarchy6"/>
    <dgm:cxn modelId="{8D1C7F6B-7188-4552-9E2B-0D0AD2E39376}" srcId="{9C1EAADB-F9E1-49A0-9E76-FEEC00ABACC0}" destId="{F7880C22-B596-44FF-81CB-B1DF9B1C3971}" srcOrd="1" destOrd="0" parTransId="{87C9B80F-97E3-4073-ABA6-AE1ECFD5E72F}" sibTransId="{6FC6A040-8D43-4023-B69C-36B29952F3F4}"/>
    <dgm:cxn modelId="{1250431F-206D-44C7-99CB-98E6682B20B0}" type="presOf" srcId="{B1C62BC7-9B18-42D7-AD16-4DDC383DFDE4}" destId="{85D95E06-783B-438D-962B-1AAC57EAFD82}" srcOrd="0" destOrd="0" presId="urn:microsoft.com/office/officeart/2005/8/layout/hierarchy6"/>
    <dgm:cxn modelId="{A47141ED-E7D7-438C-9733-EBC2103E0A4D}" srcId="{DE42446C-11AD-45DE-AB6F-99BC310F2BDB}" destId="{D6364579-BBC3-48F7-B549-534A41E83B20}" srcOrd="0" destOrd="0" parTransId="{A8D045D8-519F-4747-B724-F6DFBFC547F2}" sibTransId="{22BC1B32-A096-458C-AF49-F33A2C843898}"/>
    <dgm:cxn modelId="{2B7A20F1-F80B-46E7-98F7-073EEFE4278B}" type="presParOf" srcId="{AF4372CC-A9C3-49B1-A49B-9DA10CE0D2C3}" destId="{9725EEE9-0497-43B3-9B34-88207C2D3FC0}" srcOrd="0" destOrd="0" presId="urn:microsoft.com/office/officeart/2005/8/layout/hierarchy6"/>
    <dgm:cxn modelId="{87B64AC5-A95D-4694-8572-70B2DF62EDFD}" type="presParOf" srcId="{9725EEE9-0497-43B3-9B34-88207C2D3FC0}" destId="{D4BC951E-2E65-41E1-8C70-DD629D1A84ED}" srcOrd="0" destOrd="0" presId="urn:microsoft.com/office/officeart/2005/8/layout/hierarchy6"/>
    <dgm:cxn modelId="{C8A03CBA-4B7E-46AB-A9A9-0BCF9CE5903D}" type="presParOf" srcId="{D4BC951E-2E65-41E1-8C70-DD629D1A84ED}" destId="{AFD1A7C4-8E5B-4CC0-8C5A-D3FA8655FD4B}" srcOrd="0" destOrd="0" presId="urn:microsoft.com/office/officeart/2005/8/layout/hierarchy6"/>
    <dgm:cxn modelId="{FB8CE062-7D70-4D33-9E34-E126D386A791}" type="presParOf" srcId="{AFD1A7C4-8E5B-4CC0-8C5A-D3FA8655FD4B}" destId="{0DA530B8-30F2-4D34-BB36-C23BFCC706D1}" srcOrd="0" destOrd="0" presId="urn:microsoft.com/office/officeart/2005/8/layout/hierarchy6"/>
    <dgm:cxn modelId="{2D9BDEBD-87CE-4304-8137-BC7188C6AB87}" type="presParOf" srcId="{AFD1A7C4-8E5B-4CC0-8C5A-D3FA8655FD4B}" destId="{58F48C2D-A171-4774-9A76-AC9CAABE4FDF}" srcOrd="1" destOrd="0" presId="urn:microsoft.com/office/officeart/2005/8/layout/hierarchy6"/>
    <dgm:cxn modelId="{E66A17CC-2C71-46EE-A63C-6D24327D6DEE}" type="presParOf" srcId="{58F48C2D-A171-4774-9A76-AC9CAABE4FDF}" destId="{00283932-9C0E-4171-9325-90D6D14C6261}" srcOrd="0" destOrd="0" presId="urn:microsoft.com/office/officeart/2005/8/layout/hierarchy6"/>
    <dgm:cxn modelId="{19916C03-DFEA-4AAC-AD51-4C93E8CC4A4D}" type="presParOf" srcId="{58F48C2D-A171-4774-9A76-AC9CAABE4FDF}" destId="{83370035-8A43-4574-A003-0F277EE03179}" srcOrd="1" destOrd="0" presId="urn:microsoft.com/office/officeart/2005/8/layout/hierarchy6"/>
    <dgm:cxn modelId="{5B8ADEC4-299D-4B33-A44A-7DDC2B229A96}" type="presParOf" srcId="{83370035-8A43-4574-A003-0F277EE03179}" destId="{7EACB2A6-B8B3-4B05-BE73-05A0BADB7475}" srcOrd="0" destOrd="0" presId="urn:microsoft.com/office/officeart/2005/8/layout/hierarchy6"/>
    <dgm:cxn modelId="{4108DAFB-4C52-4786-BF13-56C9DF223B8C}" type="presParOf" srcId="{83370035-8A43-4574-A003-0F277EE03179}" destId="{FC236DF2-DC5D-4B46-B0E8-0DA2F046AC0E}" srcOrd="1" destOrd="0" presId="urn:microsoft.com/office/officeart/2005/8/layout/hierarchy6"/>
    <dgm:cxn modelId="{22F5FC84-94BB-48F8-89A9-B78F7149FAD2}" type="presParOf" srcId="{FC236DF2-DC5D-4B46-B0E8-0DA2F046AC0E}" destId="{8701F9EB-3A2D-45FB-9ED9-DE01FD9DFB86}" srcOrd="0" destOrd="0" presId="urn:microsoft.com/office/officeart/2005/8/layout/hierarchy6"/>
    <dgm:cxn modelId="{4F796372-29AF-48B3-B483-E3CED6F8E4C0}" type="presParOf" srcId="{FC236DF2-DC5D-4B46-B0E8-0DA2F046AC0E}" destId="{0780C439-5DBE-42D1-9773-0A73A26BA720}" srcOrd="1" destOrd="0" presId="urn:microsoft.com/office/officeart/2005/8/layout/hierarchy6"/>
    <dgm:cxn modelId="{E4C749B8-E8B9-4C7C-BE30-65542B6C3F61}" type="presParOf" srcId="{0780C439-5DBE-42D1-9773-0A73A26BA720}" destId="{F374D925-BF29-4DA3-B286-AE84F93AFAE0}" srcOrd="0" destOrd="0" presId="urn:microsoft.com/office/officeart/2005/8/layout/hierarchy6"/>
    <dgm:cxn modelId="{F73FE5BA-E471-43BB-9464-B30FC4528210}" type="presParOf" srcId="{0780C439-5DBE-42D1-9773-0A73A26BA720}" destId="{A13AE264-A5F6-484B-B697-C1841439BCC0}" srcOrd="1" destOrd="0" presId="urn:microsoft.com/office/officeart/2005/8/layout/hierarchy6"/>
    <dgm:cxn modelId="{4EE1983F-E303-4696-B7FA-6BF618EA0098}" type="presParOf" srcId="{A13AE264-A5F6-484B-B697-C1841439BCC0}" destId="{52F18DFF-6B08-4314-BB89-7B9098F9CB59}" srcOrd="0" destOrd="0" presId="urn:microsoft.com/office/officeart/2005/8/layout/hierarchy6"/>
    <dgm:cxn modelId="{C6AF505F-1162-4BD2-B8B6-49C73F373EFA}" type="presParOf" srcId="{A13AE264-A5F6-484B-B697-C1841439BCC0}" destId="{F4BFDFD6-5944-4B55-8BE0-D3938A669CBC}" srcOrd="1" destOrd="0" presId="urn:microsoft.com/office/officeart/2005/8/layout/hierarchy6"/>
    <dgm:cxn modelId="{A9DAE9AE-3C46-4FE5-B794-75C148F67C08}" type="presParOf" srcId="{F4BFDFD6-5944-4B55-8BE0-D3938A669CBC}" destId="{1EF7C1C2-91CB-48B1-A6AF-62AD80AEECCD}" srcOrd="0" destOrd="0" presId="urn:microsoft.com/office/officeart/2005/8/layout/hierarchy6"/>
    <dgm:cxn modelId="{73FFC136-33F9-49D1-95FC-EB87C9832C71}" type="presParOf" srcId="{F4BFDFD6-5944-4B55-8BE0-D3938A669CBC}" destId="{5E113981-F2E2-4C90-B9C9-FF4069B7A695}" srcOrd="1" destOrd="0" presId="urn:microsoft.com/office/officeart/2005/8/layout/hierarchy6"/>
    <dgm:cxn modelId="{DC3AC4E0-1572-4930-A528-214FAB59DEC2}" type="presParOf" srcId="{A13AE264-A5F6-484B-B697-C1841439BCC0}" destId="{21F66146-06AB-438E-B905-B89637C459EF}" srcOrd="2" destOrd="0" presId="urn:microsoft.com/office/officeart/2005/8/layout/hierarchy6"/>
    <dgm:cxn modelId="{14854830-29A2-46FA-8C90-62DBF7A302C8}" type="presParOf" srcId="{A13AE264-A5F6-484B-B697-C1841439BCC0}" destId="{6B125A28-9A6D-4C73-B0ED-AB88DE50AD41}" srcOrd="3" destOrd="0" presId="urn:microsoft.com/office/officeart/2005/8/layout/hierarchy6"/>
    <dgm:cxn modelId="{7FCD6766-B773-44C6-B44B-042CA300C16F}" type="presParOf" srcId="{6B125A28-9A6D-4C73-B0ED-AB88DE50AD41}" destId="{0E5370E7-C625-482D-A6D1-A54CC5A7262B}" srcOrd="0" destOrd="0" presId="urn:microsoft.com/office/officeart/2005/8/layout/hierarchy6"/>
    <dgm:cxn modelId="{82504C1A-6DB5-4C55-9F96-E19F1F8B4334}" type="presParOf" srcId="{6B125A28-9A6D-4C73-B0ED-AB88DE50AD41}" destId="{B7B566F7-2533-4827-A443-001273C07253}" srcOrd="1" destOrd="0" presId="urn:microsoft.com/office/officeart/2005/8/layout/hierarchy6"/>
    <dgm:cxn modelId="{769C6032-B275-457A-9965-0CC6A30455FC}" type="presParOf" srcId="{FC236DF2-DC5D-4B46-B0E8-0DA2F046AC0E}" destId="{763FD19E-0DD3-4707-ADB7-A5614D9129F5}" srcOrd="2" destOrd="0" presId="urn:microsoft.com/office/officeart/2005/8/layout/hierarchy6"/>
    <dgm:cxn modelId="{807EDB31-9DF8-4148-A9FC-163A5AB3ACEE}" type="presParOf" srcId="{FC236DF2-DC5D-4B46-B0E8-0DA2F046AC0E}" destId="{59058667-7558-4B8F-B0FE-2C0A42437ED0}" srcOrd="3" destOrd="0" presId="urn:microsoft.com/office/officeart/2005/8/layout/hierarchy6"/>
    <dgm:cxn modelId="{BE4D68A5-0960-47B6-B15D-38A07120D8CC}" type="presParOf" srcId="{59058667-7558-4B8F-B0FE-2C0A42437ED0}" destId="{072A8EC6-2D8D-4551-97DE-59CDD998AC70}" srcOrd="0" destOrd="0" presId="urn:microsoft.com/office/officeart/2005/8/layout/hierarchy6"/>
    <dgm:cxn modelId="{73F2C1E0-A76D-44FB-85AC-309031E76E9E}" type="presParOf" srcId="{59058667-7558-4B8F-B0FE-2C0A42437ED0}" destId="{F493A400-C487-4045-8500-2D4C4E85FB8A}" srcOrd="1" destOrd="0" presId="urn:microsoft.com/office/officeart/2005/8/layout/hierarchy6"/>
    <dgm:cxn modelId="{5BC3E914-C798-455B-811D-E1202B522E2D}" type="presParOf" srcId="{F493A400-C487-4045-8500-2D4C4E85FB8A}" destId="{77D45318-F11B-447D-BA70-46F11A1D8EA8}" srcOrd="0" destOrd="0" presId="urn:microsoft.com/office/officeart/2005/8/layout/hierarchy6"/>
    <dgm:cxn modelId="{A6BCD153-67F3-4A0F-918C-6AEF7010CBED}" type="presParOf" srcId="{F493A400-C487-4045-8500-2D4C4E85FB8A}" destId="{0EF8BF4A-92DA-4045-868E-EBDC058BF7A4}" srcOrd="1" destOrd="0" presId="urn:microsoft.com/office/officeart/2005/8/layout/hierarchy6"/>
    <dgm:cxn modelId="{DFE37CE9-C831-4A79-A908-329140D6B6AC}" type="presParOf" srcId="{0EF8BF4A-92DA-4045-868E-EBDC058BF7A4}" destId="{85D95E06-783B-438D-962B-1AAC57EAFD82}" srcOrd="0" destOrd="0" presId="urn:microsoft.com/office/officeart/2005/8/layout/hierarchy6"/>
    <dgm:cxn modelId="{79BC889F-C0C4-4D9C-9C58-737A05D6E591}" type="presParOf" srcId="{0EF8BF4A-92DA-4045-868E-EBDC058BF7A4}" destId="{60BBB053-25E7-477D-99DE-D1C671F597D4}" srcOrd="1" destOrd="0" presId="urn:microsoft.com/office/officeart/2005/8/layout/hierarchy6"/>
    <dgm:cxn modelId="{29838AC1-B29F-4A76-AAB7-8C7AD8FA5ACC}" type="presParOf" srcId="{F493A400-C487-4045-8500-2D4C4E85FB8A}" destId="{FDB2F647-5FB5-4727-A9F7-74F8645253E5}" srcOrd="2" destOrd="0" presId="urn:microsoft.com/office/officeart/2005/8/layout/hierarchy6"/>
    <dgm:cxn modelId="{AB6457ED-B1A6-402F-B2E3-57CDBF551C73}" type="presParOf" srcId="{F493A400-C487-4045-8500-2D4C4E85FB8A}" destId="{DC1058EA-ED6F-45F9-A162-8CA6D4F5F632}" srcOrd="3" destOrd="0" presId="urn:microsoft.com/office/officeart/2005/8/layout/hierarchy6"/>
    <dgm:cxn modelId="{A11222DB-C489-411F-BB45-EE6D7E699F33}" type="presParOf" srcId="{DC1058EA-ED6F-45F9-A162-8CA6D4F5F632}" destId="{8345DEEE-5888-4177-87E6-BB1750DFED1D}" srcOrd="0" destOrd="0" presId="urn:microsoft.com/office/officeart/2005/8/layout/hierarchy6"/>
    <dgm:cxn modelId="{7920BACD-1131-4F18-BFE1-5D7EFBE8D326}" type="presParOf" srcId="{DC1058EA-ED6F-45F9-A162-8CA6D4F5F632}" destId="{647589D1-2AF0-48AC-B2B8-383BCED4D0C3}" srcOrd="1" destOrd="0" presId="urn:microsoft.com/office/officeart/2005/8/layout/hierarchy6"/>
    <dgm:cxn modelId="{514667F9-8832-4A6A-B16C-6FFCF6678049}" type="presParOf" srcId="{FC236DF2-DC5D-4B46-B0E8-0DA2F046AC0E}" destId="{702246AD-1836-4E8A-BC69-EAEC2431DC3C}" srcOrd="4" destOrd="0" presId="urn:microsoft.com/office/officeart/2005/8/layout/hierarchy6"/>
    <dgm:cxn modelId="{5A7B0C6A-410E-4A4E-B552-9AEC11467C42}" type="presParOf" srcId="{FC236DF2-DC5D-4B46-B0E8-0DA2F046AC0E}" destId="{5BF13FD1-6B58-4F2D-929B-65094A989668}" srcOrd="5" destOrd="0" presId="urn:microsoft.com/office/officeart/2005/8/layout/hierarchy6"/>
    <dgm:cxn modelId="{906A7DA8-B4A9-48B4-96C2-AEDFB98C26A2}" type="presParOf" srcId="{5BF13FD1-6B58-4F2D-929B-65094A989668}" destId="{63CB167E-61FF-4B6E-9D8E-BAEAE833D5E3}" srcOrd="0" destOrd="0" presId="urn:microsoft.com/office/officeart/2005/8/layout/hierarchy6"/>
    <dgm:cxn modelId="{1FF34280-DA35-4DD0-8A46-BE3E7099D236}" type="presParOf" srcId="{5BF13FD1-6B58-4F2D-929B-65094A989668}" destId="{F4A5A1A2-9117-44F7-89AA-BD56DAF74E56}" srcOrd="1" destOrd="0" presId="urn:microsoft.com/office/officeart/2005/8/layout/hierarchy6"/>
    <dgm:cxn modelId="{7C7A7A25-9629-417E-8B53-578A81DBE9EA}" type="presParOf" srcId="{F4A5A1A2-9117-44F7-89AA-BD56DAF74E56}" destId="{AABE63E6-4521-4E7D-9F30-83051C96B47D}" srcOrd="0" destOrd="0" presId="urn:microsoft.com/office/officeart/2005/8/layout/hierarchy6"/>
    <dgm:cxn modelId="{F724A4FF-0597-46A4-BF52-CB13B1CC9EC4}" type="presParOf" srcId="{F4A5A1A2-9117-44F7-89AA-BD56DAF74E56}" destId="{9C28104F-CA47-4614-A002-FA58B0445398}" srcOrd="1" destOrd="0" presId="urn:microsoft.com/office/officeart/2005/8/layout/hierarchy6"/>
    <dgm:cxn modelId="{3A6C3C01-5D22-4C40-9434-AD5163D913D6}" type="presParOf" srcId="{9C28104F-CA47-4614-A002-FA58B0445398}" destId="{237BE3C8-5298-41B0-854E-E9B815020786}" srcOrd="0" destOrd="0" presId="urn:microsoft.com/office/officeart/2005/8/layout/hierarchy6"/>
    <dgm:cxn modelId="{D0E1FF7E-FCFF-4109-A5CD-4FCB80124B14}" type="presParOf" srcId="{9C28104F-CA47-4614-A002-FA58B0445398}" destId="{717246B0-A394-4CA1-A0C2-73A325E9B9C6}" srcOrd="1" destOrd="0" presId="urn:microsoft.com/office/officeart/2005/8/layout/hierarchy6"/>
    <dgm:cxn modelId="{98E1247D-6BF5-4D8C-93F1-855034EBF3AC}" type="presParOf" srcId="{F4A5A1A2-9117-44F7-89AA-BD56DAF74E56}" destId="{8598AC7B-AA3F-4DDC-89D6-AA46540F8468}" srcOrd="2" destOrd="0" presId="urn:microsoft.com/office/officeart/2005/8/layout/hierarchy6"/>
    <dgm:cxn modelId="{57876AA0-C18A-468C-BE59-DFC8435DC364}" type="presParOf" srcId="{F4A5A1A2-9117-44F7-89AA-BD56DAF74E56}" destId="{A8376251-C104-465D-A803-D7AA06334618}" srcOrd="3" destOrd="0" presId="urn:microsoft.com/office/officeart/2005/8/layout/hierarchy6"/>
    <dgm:cxn modelId="{D4AFAADE-354F-4503-A925-79914EF355A4}" type="presParOf" srcId="{A8376251-C104-465D-A803-D7AA06334618}" destId="{B76B041D-409E-46D2-B4C8-596F009D80CC}" srcOrd="0" destOrd="0" presId="urn:microsoft.com/office/officeart/2005/8/layout/hierarchy6"/>
    <dgm:cxn modelId="{9FE7A096-B69D-49FD-8B04-7CADEDFC387C}" type="presParOf" srcId="{A8376251-C104-465D-A803-D7AA06334618}" destId="{142D3BFE-0F9C-4BD1-86AD-AF83FE9EC149}" srcOrd="1" destOrd="0" presId="urn:microsoft.com/office/officeart/2005/8/layout/hierarchy6"/>
    <dgm:cxn modelId="{C8B318DF-F35B-4DF3-B3DC-BCF9D3FE5597}" type="presParOf" srcId="{AF4372CC-A9C3-49B1-A49B-9DA10CE0D2C3}" destId="{B6E8A424-936E-410F-9D87-0068CE4261E3}" srcOrd="1" destOrd="0" presId="urn:microsoft.com/office/officeart/2005/8/layout/hierarchy6"/>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095493-F088-4E6F-A2F7-75B5CAA84FB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he-IL"/>
        </a:p>
      </dgm:t>
    </dgm:pt>
    <dgm:pt modelId="{F2ADCADA-A5D7-437D-951A-011C57EFDC8A}">
      <dgm:prSet phldrT="[טקסט]" custT="1"/>
      <dgm:spPr/>
      <dgm:t>
        <a:bodyPr/>
        <a:lstStyle/>
        <a:p>
          <a:pPr rtl="1"/>
          <a:r>
            <a:rPr lang="he-IL" sz="1400" dirty="0" smtClean="0"/>
            <a:t>התמחות</a:t>
          </a:r>
          <a:endParaRPr lang="he-IL" sz="1400" dirty="0"/>
        </a:p>
      </dgm:t>
    </dgm:pt>
    <dgm:pt modelId="{4CFA17B0-B9FA-4951-8250-63E70F874E7E}" type="parTrans" cxnId="{541FDC60-78B0-436D-9D08-503B381DC5C0}">
      <dgm:prSet/>
      <dgm:spPr/>
      <dgm:t>
        <a:bodyPr/>
        <a:lstStyle/>
        <a:p>
          <a:pPr rtl="1"/>
          <a:endParaRPr lang="he-IL"/>
        </a:p>
      </dgm:t>
    </dgm:pt>
    <dgm:pt modelId="{DECBB35D-E274-4A4E-80B3-6F8F2DD49270}" type="sibTrans" cxnId="{541FDC60-78B0-436D-9D08-503B381DC5C0}">
      <dgm:prSet/>
      <dgm:spPr/>
      <dgm:t>
        <a:bodyPr/>
        <a:lstStyle/>
        <a:p>
          <a:pPr rtl="1"/>
          <a:endParaRPr lang="he-IL"/>
        </a:p>
      </dgm:t>
    </dgm:pt>
    <dgm:pt modelId="{6286F74F-89F4-40EB-B38A-D983D7EC733C}">
      <dgm:prSet phldrT="[טקסט]"/>
      <dgm:spPr/>
      <dgm:t>
        <a:bodyPr/>
        <a:lstStyle/>
        <a:p>
          <a:pPr rtl="1"/>
          <a:r>
            <a:rPr lang="he-IL" dirty="0" smtClean="0"/>
            <a:t>5851 פניות הקשורות לתהליך ההתמחות</a:t>
          </a:r>
          <a:endParaRPr lang="he-IL" dirty="0"/>
        </a:p>
      </dgm:t>
    </dgm:pt>
    <dgm:pt modelId="{A9A2D152-0D10-4BB0-81A8-BA1C726BBC59}" type="parTrans" cxnId="{5A39B2B0-32E9-48A5-9666-346A51D62CF7}">
      <dgm:prSet/>
      <dgm:spPr/>
      <dgm:t>
        <a:bodyPr/>
        <a:lstStyle/>
        <a:p>
          <a:pPr rtl="1"/>
          <a:endParaRPr lang="he-IL"/>
        </a:p>
      </dgm:t>
    </dgm:pt>
    <dgm:pt modelId="{B7D83793-AAC3-489B-961B-0D5E7726C2EF}" type="sibTrans" cxnId="{5A39B2B0-32E9-48A5-9666-346A51D62CF7}">
      <dgm:prSet/>
      <dgm:spPr/>
      <dgm:t>
        <a:bodyPr/>
        <a:lstStyle/>
        <a:p>
          <a:pPr rtl="1"/>
          <a:endParaRPr lang="he-IL"/>
        </a:p>
      </dgm:t>
    </dgm:pt>
    <dgm:pt modelId="{E37B6092-EE57-4F0D-94B7-D96497B732CD}">
      <dgm:prSet phldrT="[טקסט]"/>
      <dgm:spPr/>
      <dgm:t>
        <a:bodyPr/>
        <a:lstStyle/>
        <a:p>
          <a:pPr rtl="1"/>
          <a:r>
            <a:rPr lang="he-IL" dirty="0" smtClean="0"/>
            <a:t>בחינות</a:t>
          </a:r>
          <a:endParaRPr lang="he-IL" dirty="0"/>
        </a:p>
      </dgm:t>
    </dgm:pt>
    <dgm:pt modelId="{A787D2C8-91B7-4EDD-B97A-C5AF922BF328}" type="parTrans" cxnId="{01112620-90A2-49CC-967D-F1792D2A489E}">
      <dgm:prSet/>
      <dgm:spPr/>
      <dgm:t>
        <a:bodyPr/>
        <a:lstStyle/>
        <a:p>
          <a:pPr rtl="1"/>
          <a:endParaRPr lang="he-IL"/>
        </a:p>
      </dgm:t>
    </dgm:pt>
    <dgm:pt modelId="{58AEC190-71A4-4271-82D3-D2A340003BF3}" type="sibTrans" cxnId="{01112620-90A2-49CC-967D-F1792D2A489E}">
      <dgm:prSet/>
      <dgm:spPr/>
      <dgm:t>
        <a:bodyPr/>
        <a:lstStyle/>
        <a:p>
          <a:pPr rtl="1"/>
          <a:endParaRPr lang="he-IL"/>
        </a:p>
      </dgm:t>
    </dgm:pt>
    <dgm:pt modelId="{887449CF-45BB-4428-BBD6-61530CA06941}">
      <dgm:prSet phldrT="[טקסט]"/>
      <dgm:spPr/>
      <dgm:t>
        <a:bodyPr/>
        <a:lstStyle/>
        <a:p>
          <a:pPr rtl="1"/>
          <a:r>
            <a:rPr lang="he-IL" dirty="0" smtClean="0"/>
            <a:t>מלגות</a:t>
          </a:r>
          <a:endParaRPr lang="he-IL" dirty="0"/>
        </a:p>
      </dgm:t>
    </dgm:pt>
    <dgm:pt modelId="{D1A22650-ED40-49C8-940D-A7FE955966FA}" type="parTrans" cxnId="{8CA4CB8D-FF5C-4AE5-8789-0B56965A6D3F}">
      <dgm:prSet/>
      <dgm:spPr/>
      <dgm:t>
        <a:bodyPr/>
        <a:lstStyle/>
        <a:p>
          <a:pPr rtl="1"/>
          <a:endParaRPr lang="he-IL"/>
        </a:p>
      </dgm:t>
    </dgm:pt>
    <dgm:pt modelId="{E786A05A-EB96-43DF-9DC0-2BB935674298}" type="sibTrans" cxnId="{8CA4CB8D-FF5C-4AE5-8789-0B56965A6D3F}">
      <dgm:prSet/>
      <dgm:spPr/>
      <dgm:t>
        <a:bodyPr/>
        <a:lstStyle/>
        <a:p>
          <a:pPr rtl="1"/>
          <a:endParaRPr lang="he-IL"/>
        </a:p>
      </dgm:t>
    </dgm:pt>
    <dgm:pt modelId="{15018912-D0CC-4B79-894E-88D01B098396}">
      <dgm:prSet phldrT="[טקסט]"/>
      <dgm:spPr/>
      <dgm:t>
        <a:bodyPr/>
        <a:lstStyle/>
        <a:p>
          <a:pPr rtl="1"/>
          <a:r>
            <a:rPr lang="he-IL" dirty="0" smtClean="0"/>
            <a:t>1915 פניות הקשורות למלגות</a:t>
          </a:r>
          <a:endParaRPr lang="he-IL" dirty="0"/>
        </a:p>
      </dgm:t>
    </dgm:pt>
    <dgm:pt modelId="{3C5EADFF-965A-41BC-8BA6-A0616DF7A964}" type="parTrans" cxnId="{F71E6C16-2621-49F2-B1AF-B4CF50AC137D}">
      <dgm:prSet/>
      <dgm:spPr/>
      <dgm:t>
        <a:bodyPr/>
        <a:lstStyle/>
        <a:p>
          <a:pPr rtl="1"/>
          <a:endParaRPr lang="he-IL"/>
        </a:p>
      </dgm:t>
    </dgm:pt>
    <dgm:pt modelId="{C185C735-875C-4287-A679-0778DDC8C7D5}" type="sibTrans" cxnId="{F71E6C16-2621-49F2-B1AF-B4CF50AC137D}">
      <dgm:prSet/>
      <dgm:spPr/>
      <dgm:t>
        <a:bodyPr/>
        <a:lstStyle/>
        <a:p>
          <a:pPr rtl="1"/>
          <a:endParaRPr lang="he-IL"/>
        </a:p>
      </dgm:t>
    </dgm:pt>
    <dgm:pt modelId="{6EAD2044-031C-45CC-A5DB-3F5077234E39}">
      <dgm:prSet/>
      <dgm:spPr/>
      <dgm:t>
        <a:bodyPr/>
        <a:lstStyle/>
        <a:p>
          <a:pPr rtl="1"/>
          <a:r>
            <a:rPr lang="he-IL" dirty="0" smtClean="0"/>
            <a:t>מומחה</a:t>
          </a:r>
          <a:endParaRPr lang="he-IL" dirty="0"/>
        </a:p>
      </dgm:t>
    </dgm:pt>
    <dgm:pt modelId="{BE700FA6-1700-4C39-B438-CB993F30AC34}" type="parTrans" cxnId="{3AE53423-F85A-4282-BE22-C547D0D148E3}">
      <dgm:prSet/>
      <dgm:spPr/>
      <dgm:t>
        <a:bodyPr/>
        <a:lstStyle/>
        <a:p>
          <a:pPr rtl="1"/>
          <a:endParaRPr lang="he-IL"/>
        </a:p>
      </dgm:t>
    </dgm:pt>
    <dgm:pt modelId="{55A0AF47-C3DF-42A1-B41A-92AF8947EBD2}" type="sibTrans" cxnId="{3AE53423-F85A-4282-BE22-C547D0D148E3}">
      <dgm:prSet/>
      <dgm:spPr/>
      <dgm:t>
        <a:bodyPr/>
        <a:lstStyle/>
        <a:p>
          <a:pPr rtl="1"/>
          <a:endParaRPr lang="he-IL"/>
        </a:p>
      </dgm:t>
    </dgm:pt>
    <dgm:pt modelId="{0A5DDCD1-2516-4031-9A83-438326C1223F}">
      <dgm:prSet/>
      <dgm:spPr/>
      <dgm:t>
        <a:bodyPr/>
        <a:lstStyle/>
        <a:p>
          <a:pPr rtl="1"/>
          <a:r>
            <a:rPr lang="he-IL" dirty="0" smtClean="0"/>
            <a:t>359 המלצות להענקת תואר מומחה</a:t>
          </a:r>
          <a:endParaRPr lang="he-IL" dirty="0"/>
        </a:p>
      </dgm:t>
    </dgm:pt>
    <dgm:pt modelId="{90E75881-108C-4BFA-A870-ED63ACD3C3E2}" type="parTrans" cxnId="{52A5F315-7289-4F0A-B3CB-A9A1BC7A4A38}">
      <dgm:prSet/>
      <dgm:spPr/>
      <dgm:t>
        <a:bodyPr/>
        <a:lstStyle/>
        <a:p>
          <a:pPr rtl="1"/>
          <a:endParaRPr lang="he-IL"/>
        </a:p>
      </dgm:t>
    </dgm:pt>
    <dgm:pt modelId="{E33DA14A-8FE4-4AA1-BAD6-8634FD5E23B2}" type="sibTrans" cxnId="{52A5F315-7289-4F0A-B3CB-A9A1BC7A4A38}">
      <dgm:prSet/>
      <dgm:spPr/>
      <dgm:t>
        <a:bodyPr/>
        <a:lstStyle/>
        <a:p>
          <a:pPr rtl="1"/>
          <a:endParaRPr lang="he-IL"/>
        </a:p>
      </dgm:t>
    </dgm:pt>
    <dgm:pt modelId="{0C1D5575-82D9-49A9-87D8-70BA3BE80ECD}">
      <dgm:prSet/>
      <dgm:spPr/>
      <dgm:t>
        <a:bodyPr/>
        <a:lstStyle/>
        <a:p>
          <a:pPr rtl="1"/>
          <a:r>
            <a:rPr lang="he-IL" dirty="0" smtClean="0"/>
            <a:t>מדריך</a:t>
          </a:r>
          <a:endParaRPr lang="he-IL" dirty="0"/>
        </a:p>
      </dgm:t>
    </dgm:pt>
    <dgm:pt modelId="{40FF1519-57DD-4231-845B-C73DD67F4D56}" type="parTrans" cxnId="{2EA78D10-322B-48F1-AE5A-18FCDEAB5DBD}">
      <dgm:prSet/>
      <dgm:spPr/>
      <dgm:t>
        <a:bodyPr/>
        <a:lstStyle/>
        <a:p>
          <a:pPr rtl="1"/>
          <a:endParaRPr lang="he-IL"/>
        </a:p>
      </dgm:t>
    </dgm:pt>
    <dgm:pt modelId="{B1BE8185-CC4A-4B22-A575-996380327BB6}" type="sibTrans" cxnId="{2EA78D10-322B-48F1-AE5A-18FCDEAB5DBD}">
      <dgm:prSet/>
      <dgm:spPr/>
      <dgm:t>
        <a:bodyPr/>
        <a:lstStyle/>
        <a:p>
          <a:pPr rtl="1"/>
          <a:endParaRPr lang="he-IL"/>
        </a:p>
      </dgm:t>
    </dgm:pt>
    <dgm:pt modelId="{7882DC0B-0948-4ABF-842E-4F0D951DB2A9}">
      <dgm:prSet/>
      <dgm:spPr/>
      <dgm:t>
        <a:bodyPr/>
        <a:lstStyle/>
        <a:p>
          <a:pPr rtl="1"/>
          <a:r>
            <a:rPr lang="he-IL" dirty="0" smtClean="0"/>
            <a:t>175 המלצות להענקת תואר מומחה מדריך</a:t>
          </a:r>
          <a:endParaRPr lang="he-IL" dirty="0"/>
        </a:p>
      </dgm:t>
    </dgm:pt>
    <dgm:pt modelId="{F91B6E91-10B3-4CAA-B555-EC4B2AFEFFEA}" type="parTrans" cxnId="{5A743C76-9C95-424E-932E-8004DCECA402}">
      <dgm:prSet/>
      <dgm:spPr/>
      <dgm:t>
        <a:bodyPr/>
        <a:lstStyle/>
        <a:p>
          <a:pPr rtl="1"/>
          <a:endParaRPr lang="he-IL"/>
        </a:p>
      </dgm:t>
    </dgm:pt>
    <dgm:pt modelId="{81920482-17B7-466C-B80A-929CA6F3606E}" type="sibTrans" cxnId="{5A743C76-9C95-424E-932E-8004DCECA402}">
      <dgm:prSet/>
      <dgm:spPr/>
      <dgm:t>
        <a:bodyPr/>
        <a:lstStyle/>
        <a:p>
          <a:pPr rtl="1"/>
          <a:endParaRPr lang="he-IL"/>
        </a:p>
      </dgm:t>
    </dgm:pt>
    <dgm:pt modelId="{3FBE9F65-C226-4FBF-B24F-CB391AF0BC7C}">
      <dgm:prSet/>
      <dgm:spPr/>
      <dgm:t>
        <a:bodyPr/>
        <a:lstStyle/>
        <a:p>
          <a:pPr rtl="1"/>
          <a:r>
            <a:rPr lang="he-IL" dirty="0" smtClean="0"/>
            <a:t>355 צוותי בחינות</a:t>
          </a:r>
          <a:endParaRPr lang="he-IL" dirty="0"/>
        </a:p>
      </dgm:t>
    </dgm:pt>
    <dgm:pt modelId="{00BAE591-76D2-46F3-A52E-F1E1644D7274}" type="parTrans" cxnId="{EACE4D58-0A5E-4184-834B-CB9C52F469CB}">
      <dgm:prSet/>
      <dgm:spPr/>
      <dgm:t>
        <a:bodyPr/>
        <a:lstStyle/>
        <a:p>
          <a:pPr rtl="1"/>
          <a:endParaRPr lang="he-IL"/>
        </a:p>
      </dgm:t>
    </dgm:pt>
    <dgm:pt modelId="{0CB9F69E-0725-4EDF-BAD8-4BCAC95AC62E}" type="sibTrans" cxnId="{EACE4D58-0A5E-4184-834B-CB9C52F469CB}">
      <dgm:prSet/>
      <dgm:spPr/>
      <dgm:t>
        <a:bodyPr/>
        <a:lstStyle/>
        <a:p>
          <a:pPr rtl="1"/>
          <a:endParaRPr lang="he-IL"/>
        </a:p>
      </dgm:t>
    </dgm:pt>
    <dgm:pt modelId="{93CDCD92-0669-4FD9-9E6C-4840A62CB5BD}" type="pres">
      <dgm:prSet presAssocID="{87095493-F088-4E6F-A2F7-75B5CAA84FB7}" presName="linearFlow" presStyleCnt="0">
        <dgm:presLayoutVars>
          <dgm:dir/>
          <dgm:animLvl val="lvl"/>
          <dgm:resizeHandles val="exact"/>
        </dgm:presLayoutVars>
      </dgm:prSet>
      <dgm:spPr/>
      <dgm:t>
        <a:bodyPr/>
        <a:lstStyle/>
        <a:p>
          <a:pPr rtl="1"/>
          <a:endParaRPr lang="he-IL"/>
        </a:p>
      </dgm:t>
    </dgm:pt>
    <dgm:pt modelId="{E89081CF-ECA0-473B-BA8B-A326118833E4}" type="pres">
      <dgm:prSet presAssocID="{F2ADCADA-A5D7-437D-951A-011C57EFDC8A}" presName="composite" presStyleCnt="0"/>
      <dgm:spPr/>
    </dgm:pt>
    <dgm:pt modelId="{9AE86B72-56AA-45A3-B94A-34E798AAAAA7}" type="pres">
      <dgm:prSet presAssocID="{F2ADCADA-A5D7-437D-951A-011C57EFDC8A}" presName="parentText" presStyleLbl="alignNode1" presStyleIdx="0" presStyleCnt="5">
        <dgm:presLayoutVars>
          <dgm:chMax val="1"/>
          <dgm:bulletEnabled val="1"/>
        </dgm:presLayoutVars>
      </dgm:prSet>
      <dgm:spPr/>
      <dgm:t>
        <a:bodyPr/>
        <a:lstStyle/>
        <a:p>
          <a:pPr rtl="1"/>
          <a:endParaRPr lang="he-IL"/>
        </a:p>
      </dgm:t>
    </dgm:pt>
    <dgm:pt modelId="{566F3797-BBC7-4F6A-A10E-F7A08F35CFB6}" type="pres">
      <dgm:prSet presAssocID="{F2ADCADA-A5D7-437D-951A-011C57EFDC8A}" presName="descendantText" presStyleLbl="alignAcc1" presStyleIdx="0" presStyleCnt="5">
        <dgm:presLayoutVars>
          <dgm:bulletEnabled val="1"/>
        </dgm:presLayoutVars>
      </dgm:prSet>
      <dgm:spPr/>
      <dgm:t>
        <a:bodyPr/>
        <a:lstStyle/>
        <a:p>
          <a:pPr rtl="1"/>
          <a:endParaRPr lang="he-IL"/>
        </a:p>
      </dgm:t>
    </dgm:pt>
    <dgm:pt modelId="{42A8DE9A-DE4C-4CFD-8290-B383654F4067}" type="pres">
      <dgm:prSet presAssocID="{DECBB35D-E274-4A4E-80B3-6F8F2DD49270}" presName="sp" presStyleCnt="0"/>
      <dgm:spPr/>
    </dgm:pt>
    <dgm:pt modelId="{1976EE44-A610-4ADE-9FBE-8D41F833238B}" type="pres">
      <dgm:prSet presAssocID="{E37B6092-EE57-4F0D-94B7-D96497B732CD}" presName="composite" presStyleCnt="0"/>
      <dgm:spPr/>
    </dgm:pt>
    <dgm:pt modelId="{2999B407-9C61-4DB4-A17F-6A6CE0D88D8F}" type="pres">
      <dgm:prSet presAssocID="{E37B6092-EE57-4F0D-94B7-D96497B732CD}" presName="parentText" presStyleLbl="alignNode1" presStyleIdx="1" presStyleCnt="5">
        <dgm:presLayoutVars>
          <dgm:chMax val="1"/>
          <dgm:bulletEnabled val="1"/>
        </dgm:presLayoutVars>
      </dgm:prSet>
      <dgm:spPr/>
      <dgm:t>
        <a:bodyPr/>
        <a:lstStyle/>
        <a:p>
          <a:pPr rtl="1"/>
          <a:endParaRPr lang="he-IL"/>
        </a:p>
      </dgm:t>
    </dgm:pt>
    <dgm:pt modelId="{9E1B05BF-EE88-47F2-8AF2-BEF3420B3338}" type="pres">
      <dgm:prSet presAssocID="{E37B6092-EE57-4F0D-94B7-D96497B732CD}" presName="descendantText" presStyleLbl="alignAcc1" presStyleIdx="1" presStyleCnt="5">
        <dgm:presLayoutVars>
          <dgm:bulletEnabled val="1"/>
        </dgm:presLayoutVars>
      </dgm:prSet>
      <dgm:spPr/>
      <dgm:t>
        <a:bodyPr/>
        <a:lstStyle/>
        <a:p>
          <a:pPr rtl="1"/>
          <a:endParaRPr lang="he-IL"/>
        </a:p>
      </dgm:t>
    </dgm:pt>
    <dgm:pt modelId="{16185ED1-A9B5-4B2A-9B5C-DD148F4A0DE8}" type="pres">
      <dgm:prSet presAssocID="{58AEC190-71A4-4271-82D3-D2A340003BF3}" presName="sp" presStyleCnt="0"/>
      <dgm:spPr/>
    </dgm:pt>
    <dgm:pt modelId="{BC8495E1-7732-4137-B3F6-83CA6563B47E}" type="pres">
      <dgm:prSet presAssocID="{887449CF-45BB-4428-BBD6-61530CA06941}" presName="composite" presStyleCnt="0"/>
      <dgm:spPr/>
    </dgm:pt>
    <dgm:pt modelId="{7C478D11-82BF-4ED6-8EE9-532DA034D701}" type="pres">
      <dgm:prSet presAssocID="{887449CF-45BB-4428-BBD6-61530CA06941}" presName="parentText" presStyleLbl="alignNode1" presStyleIdx="2" presStyleCnt="5">
        <dgm:presLayoutVars>
          <dgm:chMax val="1"/>
          <dgm:bulletEnabled val="1"/>
        </dgm:presLayoutVars>
      </dgm:prSet>
      <dgm:spPr/>
      <dgm:t>
        <a:bodyPr/>
        <a:lstStyle/>
        <a:p>
          <a:pPr rtl="1"/>
          <a:endParaRPr lang="he-IL"/>
        </a:p>
      </dgm:t>
    </dgm:pt>
    <dgm:pt modelId="{62BF8A1A-A396-4D3E-83F1-B132EC2EADA7}" type="pres">
      <dgm:prSet presAssocID="{887449CF-45BB-4428-BBD6-61530CA06941}" presName="descendantText" presStyleLbl="alignAcc1" presStyleIdx="2" presStyleCnt="5">
        <dgm:presLayoutVars>
          <dgm:bulletEnabled val="1"/>
        </dgm:presLayoutVars>
      </dgm:prSet>
      <dgm:spPr/>
      <dgm:t>
        <a:bodyPr/>
        <a:lstStyle/>
        <a:p>
          <a:pPr rtl="1"/>
          <a:endParaRPr lang="he-IL"/>
        </a:p>
      </dgm:t>
    </dgm:pt>
    <dgm:pt modelId="{2FA60632-CBFC-46B4-87BD-301042132E53}" type="pres">
      <dgm:prSet presAssocID="{E786A05A-EB96-43DF-9DC0-2BB935674298}" presName="sp" presStyleCnt="0"/>
      <dgm:spPr/>
    </dgm:pt>
    <dgm:pt modelId="{BECCE969-F0DF-4A75-955A-617B0DD25855}" type="pres">
      <dgm:prSet presAssocID="{6EAD2044-031C-45CC-A5DB-3F5077234E39}" presName="composite" presStyleCnt="0"/>
      <dgm:spPr/>
    </dgm:pt>
    <dgm:pt modelId="{EA2A94E7-E96C-43DD-B49F-2957F301EF7C}" type="pres">
      <dgm:prSet presAssocID="{6EAD2044-031C-45CC-A5DB-3F5077234E39}" presName="parentText" presStyleLbl="alignNode1" presStyleIdx="3" presStyleCnt="5">
        <dgm:presLayoutVars>
          <dgm:chMax val="1"/>
          <dgm:bulletEnabled val="1"/>
        </dgm:presLayoutVars>
      </dgm:prSet>
      <dgm:spPr/>
      <dgm:t>
        <a:bodyPr/>
        <a:lstStyle/>
        <a:p>
          <a:pPr rtl="1"/>
          <a:endParaRPr lang="he-IL"/>
        </a:p>
      </dgm:t>
    </dgm:pt>
    <dgm:pt modelId="{4B50006D-B9B8-45CE-AA68-A3D0BE9EB0E3}" type="pres">
      <dgm:prSet presAssocID="{6EAD2044-031C-45CC-A5DB-3F5077234E39}" presName="descendantText" presStyleLbl="alignAcc1" presStyleIdx="3" presStyleCnt="5">
        <dgm:presLayoutVars>
          <dgm:bulletEnabled val="1"/>
        </dgm:presLayoutVars>
      </dgm:prSet>
      <dgm:spPr/>
      <dgm:t>
        <a:bodyPr/>
        <a:lstStyle/>
        <a:p>
          <a:pPr rtl="1"/>
          <a:endParaRPr lang="he-IL"/>
        </a:p>
      </dgm:t>
    </dgm:pt>
    <dgm:pt modelId="{26E50F99-F34F-4CBB-B5AA-CBB5C06EAAB4}" type="pres">
      <dgm:prSet presAssocID="{55A0AF47-C3DF-42A1-B41A-92AF8947EBD2}" presName="sp" presStyleCnt="0"/>
      <dgm:spPr/>
    </dgm:pt>
    <dgm:pt modelId="{D3704DFA-18D0-42E3-96A6-7A1A42F08717}" type="pres">
      <dgm:prSet presAssocID="{0C1D5575-82D9-49A9-87D8-70BA3BE80ECD}" presName="composite" presStyleCnt="0"/>
      <dgm:spPr/>
    </dgm:pt>
    <dgm:pt modelId="{FB69FB77-2B2B-48DC-9C68-F2D213C5496E}" type="pres">
      <dgm:prSet presAssocID="{0C1D5575-82D9-49A9-87D8-70BA3BE80ECD}" presName="parentText" presStyleLbl="alignNode1" presStyleIdx="4" presStyleCnt="5">
        <dgm:presLayoutVars>
          <dgm:chMax val="1"/>
          <dgm:bulletEnabled val="1"/>
        </dgm:presLayoutVars>
      </dgm:prSet>
      <dgm:spPr/>
      <dgm:t>
        <a:bodyPr/>
        <a:lstStyle/>
        <a:p>
          <a:pPr rtl="1"/>
          <a:endParaRPr lang="he-IL"/>
        </a:p>
      </dgm:t>
    </dgm:pt>
    <dgm:pt modelId="{DA90612B-51AF-4B4E-82E2-5834367E1299}" type="pres">
      <dgm:prSet presAssocID="{0C1D5575-82D9-49A9-87D8-70BA3BE80ECD}" presName="descendantText" presStyleLbl="alignAcc1" presStyleIdx="4" presStyleCnt="5">
        <dgm:presLayoutVars>
          <dgm:bulletEnabled val="1"/>
        </dgm:presLayoutVars>
      </dgm:prSet>
      <dgm:spPr/>
      <dgm:t>
        <a:bodyPr/>
        <a:lstStyle/>
        <a:p>
          <a:pPr rtl="1"/>
          <a:endParaRPr lang="he-IL"/>
        </a:p>
      </dgm:t>
    </dgm:pt>
  </dgm:ptLst>
  <dgm:cxnLst>
    <dgm:cxn modelId="{CC421938-D977-43ED-8E57-6CAD8BC68623}" type="presOf" srcId="{0A5DDCD1-2516-4031-9A83-438326C1223F}" destId="{4B50006D-B9B8-45CE-AA68-A3D0BE9EB0E3}" srcOrd="0" destOrd="0" presId="urn:microsoft.com/office/officeart/2005/8/layout/chevron2"/>
    <dgm:cxn modelId="{2EA78D10-322B-48F1-AE5A-18FCDEAB5DBD}" srcId="{87095493-F088-4E6F-A2F7-75B5CAA84FB7}" destId="{0C1D5575-82D9-49A9-87D8-70BA3BE80ECD}" srcOrd="4" destOrd="0" parTransId="{40FF1519-57DD-4231-845B-C73DD67F4D56}" sibTransId="{B1BE8185-CC4A-4B22-A575-996380327BB6}"/>
    <dgm:cxn modelId="{35ED39E2-08B3-4BAF-808C-19F5C399A9B2}" type="presOf" srcId="{F2ADCADA-A5D7-437D-951A-011C57EFDC8A}" destId="{9AE86B72-56AA-45A3-B94A-34E798AAAAA7}" srcOrd="0" destOrd="0" presId="urn:microsoft.com/office/officeart/2005/8/layout/chevron2"/>
    <dgm:cxn modelId="{52A5F315-7289-4F0A-B3CB-A9A1BC7A4A38}" srcId="{6EAD2044-031C-45CC-A5DB-3F5077234E39}" destId="{0A5DDCD1-2516-4031-9A83-438326C1223F}" srcOrd="0" destOrd="0" parTransId="{90E75881-108C-4BFA-A870-ED63ACD3C3E2}" sibTransId="{E33DA14A-8FE4-4AA1-BAD6-8634FD5E23B2}"/>
    <dgm:cxn modelId="{0DB53E44-7087-4C61-91AC-C30445135C04}" type="presOf" srcId="{3FBE9F65-C226-4FBF-B24F-CB391AF0BC7C}" destId="{9E1B05BF-EE88-47F2-8AF2-BEF3420B3338}" srcOrd="0" destOrd="0" presId="urn:microsoft.com/office/officeart/2005/8/layout/chevron2"/>
    <dgm:cxn modelId="{541FDC60-78B0-436D-9D08-503B381DC5C0}" srcId="{87095493-F088-4E6F-A2F7-75B5CAA84FB7}" destId="{F2ADCADA-A5D7-437D-951A-011C57EFDC8A}" srcOrd="0" destOrd="0" parTransId="{4CFA17B0-B9FA-4951-8250-63E70F874E7E}" sibTransId="{DECBB35D-E274-4A4E-80B3-6F8F2DD49270}"/>
    <dgm:cxn modelId="{F71E6C16-2621-49F2-B1AF-B4CF50AC137D}" srcId="{887449CF-45BB-4428-BBD6-61530CA06941}" destId="{15018912-D0CC-4B79-894E-88D01B098396}" srcOrd="0" destOrd="0" parTransId="{3C5EADFF-965A-41BC-8BA6-A0616DF7A964}" sibTransId="{C185C735-875C-4287-A679-0778DDC8C7D5}"/>
    <dgm:cxn modelId="{FCFA7F8D-ECE9-4A7F-8A20-F7BEC6C95071}" type="presOf" srcId="{6EAD2044-031C-45CC-A5DB-3F5077234E39}" destId="{EA2A94E7-E96C-43DD-B49F-2957F301EF7C}" srcOrd="0" destOrd="0" presId="urn:microsoft.com/office/officeart/2005/8/layout/chevron2"/>
    <dgm:cxn modelId="{EAA162BE-4D1E-4A68-ADEF-015A951C8E3F}" type="presOf" srcId="{6286F74F-89F4-40EB-B38A-D983D7EC733C}" destId="{566F3797-BBC7-4F6A-A10E-F7A08F35CFB6}" srcOrd="0" destOrd="0" presId="urn:microsoft.com/office/officeart/2005/8/layout/chevron2"/>
    <dgm:cxn modelId="{5A743C76-9C95-424E-932E-8004DCECA402}" srcId="{0C1D5575-82D9-49A9-87D8-70BA3BE80ECD}" destId="{7882DC0B-0948-4ABF-842E-4F0D951DB2A9}" srcOrd="0" destOrd="0" parTransId="{F91B6E91-10B3-4CAA-B555-EC4B2AFEFFEA}" sibTransId="{81920482-17B7-466C-B80A-929CA6F3606E}"/>
    <dgm:cxn modelId="{8CA4CB8D-FF5C-4AE5-8789-0B56965A6D3F}" srcId="{87095493-F088-4E6F-A2F7-75B5CAA84FB7}" destId="{887449CF-45BB-4428-BBD6-61530CA06941}" srcOrd="2" destOrd="0" parTransId="{D1A22650-ED40-49C8-940D-A7FE955966FA}" sibTransId="{E786A05A-EB96-43DF-9DC0-2BB935674298}"/>
    <dgm:cxn modelId="{EACE4D58-0A5E-4184-834B-CB9C52F469CB}" srcId="{E37B6092-EE57-4F0D-94B7-D96497B732CD}" destId="{3FBE9F65-C226-4FBF-B24F-CB391AF0BC7C}" srcOrd="0" destOrd="0" parTransId="{00BAE591-76D2-46F3-A52E-F1E1644D7274}" sibTransId="{0CB9F69E-0725-4EDF-BAD8-4BCAC95AC62E}"/>
    <dgm:cxn modelId="{3AE53423-F85A-4282-BE22-C547D0D148E3}" srcId="{87095493-F088-4E6F-A2F7-75B5CAA84FB7}" destId="{6EAD2044-031C-45CC-A5DB-3F5077234E39}" srcOrd="3" destOrd="0" parTransId="{BE700FA6-1700-4C39-B438-CB993F30AC34}" sibTransId="{55A0AF47-C3DF-42A1-B41A-92AF8947EBD2}"/>
    <dgm:cxn modelId="{0C7F7787-64B5-46E2-93FA-31F6159A43C2}" type="presOf" srcId="{15018912-D0CC-4B79-894E-88D01B098396}" destId="{62BF8A1A-A396-4D3E-83F1-B132EC2EADA7}" srcOrd="0" destOrd="0" presId="urn:microsoft.com/office/officeart/2005/8/layout/chevron2"/>
    <dgm:cxn modelId="{6C6360EE-880E-4830-B7E3-E2F536E6A324}" type="presOf" srcId="{E37B6092-EE57-4F0D-94B7-D96497B732CD}" destId="{2999B407-9C61-4DB4-A17F-6A6CE0D88D8F}" srcOrd="0" destOrd="0" presId="urn:microsoft.com/office/officeart/2005/8/layout/chevron2"/>
    <dgm:cxn modelId="{5A39B2B0-32E9-48A5-9666-346A51D62CF7}" srcId="{F2ADCADA-A5D7-437D-951A-011C57EFDC8A}" destId="{6286F74F-89F4-40EB-B38A-D983D7EC733C}" srcOrd="0" destOrd="0" parTransId="{A9A2D152-0D10-4BB0-81A8-BA1C726BBC59}" sibTransId="{B7D83793-AAC3-489B-961B-0D5E7726C2EF}"/>
    <dgm:cxn modelId="{FF6E8944-D253-43DA-A384-ABCDC9A2E0BB}" type="presOf" srcId="{887449CF-45BB-4428-BBD6-61530CA06941}" destId="{7C478D11-82BF-4ED6-8EE9-532DA034D701}" srcOrd="0" destOrd="0" presId="urn:microsoft.com/office/officeart/2005/8/layout/chevron2"/>
    <dgm:cxn modelId="{01112620-90A2-49CC-967D-F1792D2A489E}" srcId="{87095493-F088-4E6F-A2F7-75B5CAA84FB7}" destId="{E37B6092-EE57-4F0D-94B7-D96497B732CD}" srcOrd="1" destOrd="0" parTransId="{A787D2C8-91B7-4EDD-B97A-C5AF922BF328}" sibTransId="{58AEC190-71A4-4271-82D3-D2A340003BF3}"/>
    <dgm:cxn modelId="{99899947-9A51-4537-8BBD-8CA3980E508E}" type="presOf" srcId="{0C1D5575-82D9-49A9-87D8-70BA3BE80ECD}" destId="{FB69FB77-2B2B-48DC-9C68-F2D213C5496E}" srcOrd="0" destOrd="0" presId="urn:microsoft.com/office/officeart/2005/8/layout/chevron2"/>
    <dgm:cxn modelId="{A734F7C2-6982-42A7-9701-78C01AF0AE67}" type="presOf" srcId="{7882DC0B-0948-4ABF-842E-4F0D951DB2A9}" destId="{DA90612B-51AF-4B4E-82E2-5834367E1299}" srcOrd="0" destOrd="0" presId="urn:microsoft.com/office/officeart/2005/8/layout/chevron2"/>
    <dgm:cxn modelId="{0FB89D54-D6F1-4FB5-A30E-14CF5DD39AC5}" type="presOf" srcId="{87095493-F088-4E6F-A2F7-75B5CAA84FB7}" destId="{93CDCD92-0669-4FD9-9E6C-4840A62CB5BD}" srcOrd="0" destOrd="0" presId="urn:microsoft.com/office/officeart/2005/8/layout/chevron2"/>
    <dgm:cxn modelId="{D2262382-B2F1-47ED-8ADD-8D59144347A8}" type="presParOf" srcId="{93CDCD92-0669-4FD9-9E6C-4840A62CB5BD}" destId="{E89081CF-ECA0-473B-BA8B-A326118833E4}" srcOrd="0" destOrd="0" presId="urn:microsoft.com/office/officeart/2005/8/layout/chevron2"/>
    <dgm:cxn modelId="{7C65277F-9A67-43A4-B9AC-317E77E7B9F9}" type="presParOf" srcId="{E89081CF-ECA0-473B-BA8B-A326118833E4}" destId="{9AE86B72-56AA-45A3-B94A-34E798AAAAA7}" srcOrd="0" destOrd="0" presId="urn:microsoft.com/office/officeart/2005/8/layout/chevron2"/>
    <dgm:cxn modelId="{EBB0A56A-9631-4659-B911-2CE3B17E5B66}" type="presParOf" srcId="{E89081CF-ECA0-473B-BA8B-A326118833E4}" destId="{566F3797-BBC7-4F6A-A10E-F7A08F35CFB6}" srcOrd="1" destOrd="0" presId="urn:microsoft.com/office/officeart/2005/8/layout/chevron2"/>
    <dgm:cxn modelId="{F72CC109-FD67-4462-BB4B-4263A9038B4D}" type="presParOf" srcId="{93CDCD92-0669-4FD9-9E6C-4840A62CB5BD}" destId="{42A8DE9A-DE4C-4CFD-8290-B383654F4067}" srcOrd="1" destOrd="0" presId="urn:microsoft.com/office/officeart/2005/8/layout/chevron2"/>
    <dgm:cxn modelId="{E05B3EA7-BB41-46E8-9E6E-EA5201BC019F}" type="presParOf" srcId="{93CDCD92-0669-4FD9-9E6C-4840A62CB5BD}" destId="{1976EE44-A610-4ADE-9FBE-8D41F833238B}" srcOrd="2" destOrd="0" presId="urn:microsoft.com/office/officeart/2005/8/layout/chevron2"/>
    <dgm:cxn modelId="{84DD6FC6-9395-4183-A157-1C6B204A1493}" type="presParOf" srcId="{1976EE44-A610-4ADE-9FBE-8D41F833238B}" destId="{2999B407-9C61-4DB4-A17F-6A6CE0D88D8F}" srcOrd="0" destOrd="0" presId="urn:microsoft.com/office/officeart/2005/8/layout/chevron2"/>
    <dgm:cxn modelId="{46A59F16-D1D9-4C0A-9B8C-103769073DAE}" type="presParOf" srcId="{1976EE44-A610-4ADE-9FBE-8D41F833238B}" destId="{9E1B05BF-EE88-47F2-8AF2-BEF3420B3338}" srcOrd="1" destOrd="0" presId="urn:microsoft.com/office/officeart/2005/8/layout/chevron2"/>
    <dgm:cxn modelId="{AC1A6176-87C0-4A3C-804E-573EA0311618}" type="presParOf" srcId="{93CDCD92-0669-4FD9-9E6C-4840A62CB5BD}" destId="{16185ED1-A9B5-4B2A-9B5C-DD148F4A0DE8}" srcOrd="3" destOrd="0" presId="urn:microsoft.com/office/officeart/2005/8/layout/chevron2"/>
    <dgm:cxn modelId="{E2CAD44D-652A-4EB1-BE13-7A5113B708FD}" type="presParOf" srcId="{93CDCD92-0669-4FD9-9E6C-4840A62CB5BD}" destId="{BC8495E1-7732-4137-B3F6-83CA6563B47E}" srcOrd="4" destOrd="0" presId="urn:microsoft.com/office/officeart/2005/8/layout/chevron2"/>
    <dgm:cxn modelId="{5F2FC3E1-656D-408C-9F22-6284848B0F8B}" type="presParOf" srcId="{BC8495E1-7732-4137-B3F6-83CA6563B47E}" destId="{7C478D11-82BF-4ED6-8EE9-532DA034D701}" srcOrd="0" destOrd="0" presId="urn:microsoft.com/office/officeart/2005/8/layout/chevron2"/>
    <dgm:cxn modelId="{1378693F-421C-4420-A79C-445109D4CFF3}" type="presParOf" srcId="{BC8495E1-7732-4137-B3F6-83CA6563B47E}" destId="{62BF8A1A-A396-4D3E-83F1-B132EC2EADA7}" srcOrd="1" destOrd="0" presId="urn:microsoft.com/office/officeart/2005/8/layout/chevron2"/>
    <dgm:cxn modelId="{A6297778-A3E9-4A86-9A6B-DB47D0C87478}" type="presParOf" srcId="{93CDCD92-0669-4FD9-9E6C-4840A62CB5BD}" destId="{2FA60632-CBFC-46B4-87BD-301042132E53}" srcOrd="5" destOrd="0" presId="urn:microsoft.com/office/officeart/2005/8/layout/chevron2"/>
    <dgm:cxn modelId="{AFEE2232-49E9-469A-A34D-08BE1BF2D83A}" type="presParOf" srcId="{93CDCD92-0669-4FD9-9E6C-4840A62CB5BD}" destId="{BECCE969-F0DF-4A75-955A-617B0DD25855}" srcOrd="6" destOrd="0" presId="urn:microsoft.com/office/officeart/2005/8/layout/chevron2"/>
    <dgm:cxn modelId="{17274459-E91D-4A10-8AD4-0A772B4CC978}" type="presParOf" srcId="{BECCE969-F0DF-4A75-955A-617B0DD25855}" destId="{EA2A94E7-E96C-43DD-B49F-2957F301EF7C}" srcOrd="0" destOrd="0" presId="urn:microsoft.com/office/officeart/2005/8/layout/chevron2"/>
    <dgm:cxn modelId="{DBA4BDEF-8771-4228-93B4-1DC6B9193914}" type="presParOf" srcId="{BECCE969-F0DF-4A75-955A-617B0DD25855}" destId="{4B50006D-B9B8-45CE-AA68-A3D0BE9EB0E3}" srcOrd="1" destOrd="0" presId="urn:microsoft.com/office/officeart/2005/8/layout/chevron2"/>
    <dgm:cxn modelId="{13869F63-FED4-462D-957F-23984815432E}" type="presParOf" srcId="{93CDCD92-0669-4FD9-9E6C-4840A62CB5BD}" destId="{26E50F99-F34F-4CBB-B5AA-CBB5C06EAAB4}" srcOrd="7" destOrd="0" presId="urn:microsoft.com/office/officeart/2005/8/layout/chevron2"/>
    <dgm:cxn modelId="{81C87F5D-CFC8-440D-BAA0-690FE0306FCB}" type="presParOf" srcId="{93CDCD92-0669-4FD9-9E6C-4840A62CB5BD}" destId="{D3704DFA-18D0-42E3-96A6-7A1A42F08717}" srcOrd="8" destOrd="0" presId="urn:microsoft.com/office/officeart/2005/8/layout/chevron2"/>
    <dgm:cxn modelId="{40D4747B-F70D-42CE-94ED-17BFA28EBB89}" type="presParOf" srcId="{D3704DFA-18D0-42E3-96A6-7A1A42F08717}" destId="{FB69FB77-2B2B-48DC-9C68-F2D213C5496E}" srcOrd="0" destOrd="0" presId="urn:microsoft.com/office/officeart/2005/8/layout/chevron2"/>
    <dgm:cxn modelId="{5F2B3036-144B-4BDE-B8BC-31EF4BA448BB}" type="presParOf" srcId="{D3704DFA-18D0-42E3-96A6-7A1A42F08717}" destId="{DA90612B-51AF-4B4E-82E2-5834367E1299}"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095493-F088-4E6F-A2F7-75B5CAA84FB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he-IL"/>
        </a:p>
      </dgm:t>
    </dgm:pt>
    <dgm:pt modelId="{F2ADCADA-A5D7-437D-951A-011C57EFDC8A}">
      <dgm:prSet phldrT="[טקסט]" custT="1"/>
      <dgm:spPr/>
      <dgm:t>
        <a:bodyPr/>
        <a:lstStyle/>
        <a:p>
          <a:pPr rtl="1"/>
          <a:r>
            <a:rPr lang="he-IL" sz="1600" dirty="0" smtClean="0"/>
            <a:t>מענה ראשוני</a:t>
          </a:r>
          <a:endParaRPr lang="he-IL" sz="1600" dirty="0"/>
        </a:p>
      </dgm:t>
    </dgm:pt>
    <dgm:pt modelId="{4CFA17B0-B9FA-4951-8250-63E70F874E7E}" type="parTrans" cxnId="{541FDC60-78B0-436D-9D08-503B381DC5C0}">
      <dgm:prSet/>
      <dgm:spPr/>
      <dgm:t>
        <a:bodyPr/>
        <a:lstStyle/>
        <a:p>
          <a:pPr rtl="1"/>
          <a:endParaRPr lang="he-IL"/>
        </a:p>
      </dgm:t>
    </dgm:pt>
    <dgm:pt modelId="{DECBB35D-E274-4A4E-80B3-6F8F2DD49270}" type="sibTrans" cxnId="{541FDC60-78B0-436D-9D08-503B381DC5C0}">
      <dgm:prSet/>
      <dgm:spPr/>
      <dgm:t>
        <a:bodyPr/>
        <a:lstStyle/>
        <a:p>
          <a:pPr rtl="1"/>
          <a:endParaRPr lang="he-IL"/>
        </a:p>
      </dgm:t>
    </dgm:pt>
    <dgm:pt modelId="{6286F74F-89F4-40EB-B38A-D983D7EC733C}">
      <dgm:prSet phldrT="[טקסט]"/>
      <dgm:spPr/>
      <dgm:t>
        <a:bodyPr/>
        <a:lstStyle/>
        <a:p>
          <a:pPr rtl="1"/>
          <a:r>
            <a:rPr lang="he-IL" dirty="0" smtClean="0"/>
            <a:t>הבקשה התקבלה ותועבר לטיפול הגורם המתאים</a:t>
          </a:r>
          <a:endParaRPr lang="he-IL" dirty="0"/>
        </a:p>
      </dgm:t>
    </dgm:pt>
    <dgm:pt modelId="{A9A2D152-0D10-4BB0-81A8-BA1C726BBC59}" type="parTrans" cxnId="{5A39B2B0-32E9-48A5-9666-346A51D62CF7}">
      <dgm:prSet/>
      <dgm:spPr/>
      <dgm:t>
        <a:bodyPr/>
        <a:lstStyle/>
        <a:p>
          <a:pPr rtl="1"/>
          <a:endParaRPr lang="he-IL"/>
        </a:p>
      </dgm:t>
    </dgm:pt>
    <dgm:pt modelId="{B7D83793-AAC3-489B-961B-0D5E7726C2EF}" type="sibTrans" cxnId="{5A39B2B0-32E9-48A5-9666-346A51D62CF7}">
      <dgm:prSet/>
      <dgm:spPr/>
      <dgm:t>
        <a:bodyPr/>
        <a:lstStyle/>
        <a:p>
          <a:pPr rtl="1"/>
          <a:endParaRPr lang="he-IL"/>
        </a:p>
      </dgm:t>
    </dgm:pt>
    <dgm:pt modelId="{E37B6092-EE57-4F0D-94B7-D96497B732CD}">
      <dgm:prSet phldrT="[טקסט]" custT="1"/>
      <dgm:spPr/>
      <dgm:t>
        <a:bodyPr/>
        <a:lstStyle/>
        <a:p>
          <a:pPr rtl="1"/>
          <a:r>
            <a:rPr lang="he-IL" sz="1800" dirty="0" smtClean="0"/>
            <a:t>פשוטה</a:t>
          </a:r>
          <a:endParaRPr lang="he-IL" sz="1800" dirty="0"/>
        </a:p>
      </dgm:t>
    </dgm:pt>
    <dgm:pt modelId="{A787D2C8-91B7-4EDD-B97A-C5AF922BF328}" type="parTrans" cxnId="{01112620-90A2-49CC-967D-F1792D2A489E}">
      <dgm:prSet/>
      <dgm:spPr/>
      <dgm:t>
        <a:bodyPr/>
        <a:lstStyle/>
        <a:p>
          <a:pPr rtl="1"/>
          <a:endParaRPr lang="he-IL"/>
        </a:p>
      </dgm:t>
    </dgm:pt>
    <dgm:pt modelId="{58AEC190-71A4-4271-82D3-D2A340003BF3}" type="sibTrans" cxnId="{01112620-90A2-49CC-967D-F1792D2A489E}">
      <dgm:prSet/>
      <dgm:spPr/>
      <dgm:t>
        <a:bodyPr/>
        <a:lstStyle/>
        <a:p>
          <a:pPr rtl="1"/>
          <a:endParaRPr lang="he-IL"/>
        </a:p>
      </dgm:t>
    </dgm:pt>
    <dgm:pt modelId="{887449CF-45BB-4428-BBD6-61530CA06941}">
      <dgm:prSet phldrT="[טקסט]" custT="1"/>
      <dgm:spPr/>
      <dgm:t>
        <a:bodyPr/>
        <a:lstStyle/>
        <a:p>
          <a:pPr rtl="1"/>
          <a:r>
            <a:rPr lang="he-IL" sz="1800" dirty="0" smtClean="0"/>
            <a:t>מורכבת</a:t>
          </a:r>
          <a:endParaRPr lang="he-IL" sz="1800" dirty="0"/>
        </a:p>
      </dgm:t>
    </dgm:pt>
    <dgm:pt modelId="{D1A22650-ED40-49C8-940D-A7FE955966FA}" type="parTrans" cxnId="{8CA4CB8D-FF5C-4AE5-8789-0B56965A6D3F}">
      <dgm:prSet/>
      <dgm:spPr/>
      <dgm:t>
        <a:bodyPr/>
        <a:lstStyle/>
        <a:p>
          <a:pPr rtl="1"/>
          <a:endParaRPr lang="he-IL"/>
        </a:p>
      </dgm:t>
    </dgm:pt>
    <dgm:pt modelId="{E786A05A-EB96-43DF-9DC0-2BB935674298}" type="sibTrans" cxnId="{8CA4CB8D-FF5C-4AE5-8789-0B56965A6D3F}">
      <dgm:prSet/>
      <dgm:spPr/>
      <dgm:t>
        <a:bodyPr/>
        <a:lstStyle/>
        <a:p>
          <a:pPr rtl="1"/>
          <a:endParaRPr lang="he-IL"/>
        </a:p>
      </dgm:t>
    </dgm:pt>
    <dgm:pt modelId="{15018912-D0CC-4B79-894E-88D01B098396}">
      <dgm:prSet phldrT="[טקסט]"/>
      <dgm:spPr/>
      <dgm:t>
        <a:bodyPr/>
        <a:lstStyle/>
        <a:p>
          <a:pPr rtl="1"/>
          <a:r>
            <a:rPr lang="he-IL" dirty="0" smtClean="0"/>
            <a:t>פניות המועברות לטיפול וועדה מקצועית</a:t>
          </a:r>
          <a:endParaRPr lang="he-IL" dirty="0"/>
        </a:p>
      </dgm:t>
    </dgm:pt>
    <dgm:pt modelId="{3C5EADFF-965A-41BC-8BA6-A0616DF7A964}" type="parTrans" cxnId="{F71E6C16-2621-49F2-B1AF-B4CF50AC137D}">
      <dgm:prSet/>
      <dgm:spPr/>
      <dgm:t>
        <a:bodyPr/>
        <a:lstStyle/>
        <a:p>
          <a:pPr rtl="1"/>
          <a:endParaRPr lang="he-IL"/>
        </a:p>
      </dgm:t>
    </dgm:pt>
    <dgm:pt modelId="{C185C735-875C-4287-A679-0778DDC8C7D5}" type="sibTrans" cxnId="{F71E6C16-2621-49F2-B1AF-B4CF50AC137D}">
      <dgm:prSet/>
      <dgm:spPr/>
      <dgm:t>
        <a:bodyPr/>
        <a:lstStyle/>
        <a:p>
          <a:pPr rtl="1"/>
          <a:endParaRPr lang="he-IL"/>
        </a:p>
      </dgm:t>
    </dgm:pt>
    <dgm:pt modelId="{6EAD2044-031C-45CC-A5DB-3F5077234E39}">
      <dgm:prSet custT="1"/>
      <dgm:spPr/>
      <dgm:t>
        <a:bodyPr/>
        <a:lstStyle/>
        <a:p>
          <a:pPr rtl="1"/>
          <a:r>
            <a:rPr lang="he-IL" sz="1600" dirty="0" smtClean="0"/>
            <a:t>מורכבת </a:t>
          </a:r>
        </a:p>
        <a:p>
          <a:pPr rtl="1"/>
          <a:r>
            <a:rPr lang="he-IL" sz="1600" dirty="0" smtClean="0"/>
            <a:t>מאוד</a:t>
          </a:r>
          <a:endParaRPr lang="he-IL" sz="1600" dirty="0"/>
        </a:p>
      </dgm:t>
    </dgm:pt>
    <dgm:pt modelId="{BE700FA6-1700-4C39-B438-CB993F30AC34}" type="parTrans" cxnId="{3AE53423-F85A-4282-BE22-C547D0D148E3}">
      <dgm:prSet/>
      <dgm:spPr/>
      <dgm:t>
        <a:bodyPr/>
        <a:lstStyle/>
        <a:p>
          <a:pPr rtl="1"/>
          <a:endParaRPr lang="he-IL"/>
        </a:p>
      </dgm:t>
    </dgm:pt>
    <dgm:pt modelId="{55A0AF47-C3DF-42A1-B41A-92AF8947EBD2}" type="sibTrans" cxnId="{3AE53423-F85A-4282-BE22-C547D0D148E3}">
      <dgm:prSet/>
      <dgm:spPr/>
      <dgm:t>
        <a:bodyPr/>
        <a:lstStyle/>
        <a:p>
          <a:pPr rtl="1"/>
          <a:endParaRPr lang="he-IL"/>
        </a:p>
      </dgm:t>
    </dgm:pt>
    <dgm:pt modelId="{0A5DDCD1-2516-4031-9A83-438326C1223F}">
      <dgm:prSet/>
      <dgm:spPr/>
      <dgm:t>
        <a:bodyPr/>
        <a:lstStyle/>
        <a:p>
          <a:pPr rtl="1"/>
          <a:r>
            <a:rPr lang="he-IL" dirty="0" smtClean="0"/>
            <a:t>פניות המועברות לטיפול גורמים נוספים </a:t>
          </a:r>
          <a:endParaRPr lang="he-IL" dirty="0"/>
        </a:p>
      </dgm:t>
    </dgm:pt>
    <dgm:pt modelId="{90E75881-108C-4BFA-A870-ED63ACD3C3E2}" type="parTrans" cxnId="{52A5F315-7289-4F0A-B3CB-A9A1BC7A4A38}">
      <dgm:prSet/>
      <dgm:spPr/>
      <dgm:t>
        <a:bodyPr/>
        <a:lstStyle/>
        <a:p>
          <a:pPr rtl="1"/>
          <a:endParaRPr lang="he-IL"/>
        </a:p>
      </dgm:t>
    </dgm:pt>
    <dgm:pt modelId="{E33DA14A-8FE4-4AA1-BAD6-8634FD5E23B2}" type="sibTrans" cxnId="{52A5F315-7289-4F0A-B3CB-A9A1BC7A4A38}">
      <dgm:prSet/>
      <dgm:spPr/>
      <dgm:t>
        <a:bodyPr/>
        <a:lstStyle/>
        <a:p>
          <a:pPr rtl="1"/>
          <a:endParaRPr lang="he-IL"/>
        </a:p>
      </dgm:t>
    </dgm:pt>
    <dgm:pt modelId="{3FBE9F65-C226-4FBF-B24F-CB391AF0BC7C}">
      <dgm:prSet/>
      <dgm:spPr/>
      <dgm:t>
        <a:bodyPr/>
        <a:lstStyle/>
        <a:p>
          <a:pPr rtl="1"/>
          <a:r>
            <a:rPr lang="he-IL" dirty="0" smtClean="0"/>
            <a:t>פניות המטופלות ע"י הרכזות</a:t>
          </a:r>
          <a:endParaRPr lang="he-IL" dirty="0"/>
        </a:p>
      </dgm:t>
    </dgm:pt>
    <dgm:pt modelId="{00BAE591-76D2-46F3-A52E-F1E1644D7274}" type="parTrans" cxnId="{EACE4D58-0A5E-4184-834B-CB9C52F469CB}">
      <dgm:prSet/>
      <dgm:spPr/>
      <dgm:t>
        <a:bodyPr/>
        <a:lstStyle/>
        <a:p>
          <a:pPr rtl="1"/>
          <a:endParaRPr lang="he-IL"/>
        </a:p>
      </dgm:t>
    </dgm:pt>
    <dgm:pt modelId="{0CB9F69E-0725-4EDF-BAD8-4BCAC95AC62E}" type="sibTrans" cxnId="{EACE4D58-0A5E-4184-834B-CB9C52F469CB}">
      <dgm:prSet/>
      <dgm:spPr/>
      <dgm:t>
        <a:bodyPr/>
        <a:lstStyle/>
        <a:p>
          <a:pPr rtl="1"/>
          <a:endParaRPr lang="he-IL"/>
        </a:p>
      </dgm:t>
    </dgm:pt>
    <dgm:pt modelId="{11552A7A-165E-487F-8597-48A4A43C67F3}">
      <dgm:prSet/>
      <dgm:spPr/>
      <dgm:t>
        <a:bodyPr/>
        <a:lstStyle/>
        <a:p>
          <a:pPr rtl="1"/>
          <a:r>
            <a:rPr lang="he-IL" dirty="0" smtClean="0"/>
            <a:t>מענה יינתן בטווח של עד 14 ימי עבודה</a:t>
          </a:r>
          <a:endParaRPr lang="he-IL" dirty="0"/>
        </a:p>
      </dgm:t>
    </dgm:pt>
    <dgm:pt modelId="{BBBDF2A8-DFF4-4001-9466-CCFB853809CB}" type="parTrans" cxnId="{3BA3389F-DF0A-4FF3-9EA9-8AF581024C5B}">
      <dgm:prSet/>
      <dgm:spPr/>
      <dgm:t>
        <a:bodyPr/>
        <a:lstStyle/>
        <a:p>
          <a:pPr rtl="1"/>
          <a:endParaRPr lang="he-IL"/>
        </a:p>
      </dgm:t>
    </dgm:pt>
    <dgm:pt modelId="{6A0CC61F-6986-4AF4-8A51-4080C18D33D9}" type="sibTrans" cxnId="{3BA3389F-DF0A-4FF3-9EA9-8AF581024C5B}">
      <dgm:prSet/>
      <dgm:spPr/>
      <dgm:t>
        <a:bodyPr/>
        <a:lstStyle/>
        <a:p>
          <a:pPr rtl="1"/>
          <a:endParaRPr lang="he-IL"/>
        </a:p>
      </dgm:t>
    </dgm:pt>
    <dgm:pt modelId="{9969B19A-9A95-404A-938C-66C32E5E3071}">
      <dgm:prSet phldrT="[טקסט]"/>
      <dgm:spPr/>
      <dgm:t>
        <a:bodyPr/>
        <a:lstStyle/>
        <a:p>
          <a:pPr rtl="1"/>
          <a:r>
            <a:rPr lang="he-IL" dirty="0" smtClean="0"/>
            <a:t>מענה יינתן בטווח של עד 3 ימי עבודה</a:t>
          </a:r>
          <a:endParaRPr lang="he-IL" dirty="0"/>
        </a:p>
      </dgm:t>
    </dgm:pt>
    <dgm:pt modelId="{3456D084-9031-4C3B-80EC-AA25477479C0}" type="parTrans" cxnId="{E84EC427-E9AB-4ADA-B685-E53825301EEB}">
      <dgm:prSet/>
      <dgm:spPr/>
      <dgm:t>
        <a:bodyPr/>
        <a:lstStyle/>
        <a:p>
          <a:pPr rtl="1"/>
          <a:endParaRPr lang="he-IL"/>
        </a:p>
      </dgm:t>
    </dgm:pt>
    <dgm:pt modelId="{52FA94C9-50FA-4DBA-BB67-9C2F7DCB096F}" type="sibTrans" cxnId="{E84EC427-E9AB-4ADA-B685-E53825301EEB}">
      <dgm:prSet/>
      <dgm:spPr/>
      <dgm:t>
        <a:bodyPr/>
        <a:lstStyle/>
        <a:p>
          <a:pPr rtl="1"/>
          <a:endParaRPr lang="he-IL"/>
        </a:p>
      </dgm:t>
    </dgm:pt>
    <dgm:pt modelId="{7123B5BA-79C2-41F7-AC0C-313B26B96EE0}">
      <dgm:prSet phldrT="[טקסט]"/>
      <dgm:spPr/>
      <dgm:t>
        <a:bodyPr/>
        <a:lstStyle/>
        <a:p>
          <a:pPr rtl="1"/>
          <a:r>
            <a:rPr lang="he-IL" dirty="0" smtClean="0"/>
            <a:t>מענה יינתן בטווח של בין חודש וחצי ועד 3 חודשים</a:t>
          </a:r>
          <a:endParaRPr lang="he-IL" dirty="0"/>
        </a:p>
      </dgm:t>
    </dgm:pt>
    <dgm:pt modelId="{EC3CF8AF-8F2C-4B60-85CB-00FBBED74552}" type="parTrans" cxnId="{D24277B0-5670-465B-BCDC-0AAF85567E30}">
      <dgm:prSet/>
      <dgm:spPr/>
      <dgm:t>
        <a:bodyPr/>
        <a:lstStyle/>
        <a:p>
          <a:pPr rtl="1"/>
          <a:endParaRPr lang="he-IL"/>
        </a:p>
      </dgm:t>
    </dgm:pt>
    <dgm:pt modelId="{7CF50D31-CA2B-4E20-8B70-8ED9B3D75C85}" type="sibTrans" cxnId="{D24277B0-5670-465B-BCDC-0AAF85567E30}">
      <dgm:prSet/>
      <dgm:spPr/>
      <dgm:t>
        <a:bodyPr/>
        <a:lstStyle/>
        <a:p>
          <a:pPr rtl="1"/>
          <a:endParaRPr lang="he-IL"/>
        </a:p>
      </dgm:t>
    </dgm:pt>
    <dgm:pt modelId="{C277B0C4-CD7A-4D4E-A2FC-91AE4720B4B8}">
      <dgm:prSet/>
      <dgm:spPr/>
      <dgm:t>
        <a:bodyPr/>
        <a:lstStyle/>
        <a:p>
          <a:pPr rtl="1"/>
          <a:r>
            <a:rPr lang="he-IL" dirty="0" smtClean="0"/>
            <a:t>מענה יינתן בטווח של בין 3 חודשים ועד 6 חודשים</a:t>
          </a:r>
          <a:endParaRPr lang="he-IL" dirty="0"/>
        </a:p>
      </dgm:t>
    </dgm:pt>
    <dgm:pt modelId="{A84CA56A-0792-43B7-A8AE-D0FB84E3CBB7}" type="parTrans" cxnId="{F73F651A-FCFA-44DF-A9CF-E8B772CA8721}">
      <dgm:prSet/>
      <dgm:spPr/>
      <dgm:t>
        <a:bodyPr/>
        <a:lstStyle/>
        <a:p>
          <a:pPr rtl="1"/>
          <a:endParaRPr lang="he-IL"/>
        </a:p>
      </dgm:t>
    </dgm:pt>
    <dgm:pt modelId="{67900EA6-4FD8-4FB0-BBDA-8F529FD2AFE4}" type="sibTrans" cxnId="{F73F651A-FCFA-44DF-A9CF-E8B772CA8721}">
      <dgm:prSet/>
      <dgm:spPr/>
      <dgm:t>
        <a:bodyPr/>
        <a:lstStyle/>
        <a:p>
          <a:pPr rtl="1"/>
          <a:endParaRPr lang="he-IL"/>
        </a:p>
      </dgm:t>
    </dgm:pt>
    <dgm:pt modelId="{93CDCD92-0669-4FD9-9E6C-4840A62CB5BD}" type="pres">
      <dgm:prSet presAssocID="{87095493-F088-4E6F-A2F7-75B5CAA84FB7}" presName="linearFlow" presStyleCnt="0">
        <dgm:presLayoutVars>
          <dgm:dir/>
          <dgm:animLvl val="lvl"/>
          <dgm:resizeHandles val="exact"/>
        </dgm:presLayoutVars>
      </dgm:prSet>
      <dgm:spPr/>
      <dgm:t>
        <a:bodyPr/>
        <a:lstStyle/>
        <a:p>
          <a:pPr rtl="1"/>
          <a:endParaRPr lang="he-IL"/>
        </a:p>
      </dgm:t>
    </dgm:pt>
    <dgm:pt modelId="{E89081CF-ECA0-473B-BA8B-A326118833E4}" type="pres">
      <dgm:prSet presAssocID="{F2ADCADA-A5D7-437D-951A-011C57EFDC8A}" presName="composite" presStyleCnt="0"/>
      <dgm:spPr/>
    </dgm:pt>
    <dgm:pt modelId="{9AE86B72-56AA-45A3-B94A-34E798AAAAA7}" type="pres">
      <dgm:prSet presAssocID="{F2ADCADA-A5D7-437D-951A-011C57EFDC8A}" presName="parentText" presStyleLbl="alignNode1" presStyleIdx="0" presStyleCnt="4">
        <dgm:presLayoutVars>
          <dgm:chMax val="1"/>
          <dgm:bulletEnabled val="1"/>
        </dgm:presLayoutVars>
      </dgm:prSet>
      <dgm:spPr/>
      <dgm:t>
        <a:bodyPr/>
        <a:lstStyle/>
        <a:p>
          <a:pPr rtl="1"/>
          <a:endParaRPr lang="he-IL"/>
        </a:p>
      </dgm:t>
    </dgm:pt>
    <dgm:pt modelId="{566F3797-BBC7-4F6A-A10E-F7A08F35CFB6}" type="pres">
      <dgm:prSet presAssocID="{F2ADCADA-A5D7-437D-951A-011C57EFDC8A}" presName="descendantText" presStyleLbl="alignAcc1" presStyleIdx="0" presStyleCnt="4">
        <dgm:presLayoutVars>
          <dgm:bulletEnabled val="1"/>
        </dgm:presLayoutVars>
      </dgm:prSet>
      <dgm:spPr/>
      <dgm:t>
        <a:bodyPr/>
        <a:lstStyle/>
        <a:p>
          <a:pPr rtl="1"/>
          <a:endParaRPr lang="he-IL"/>
        </a:p>
      </dgm:t>
    </dgm:pt>
    <dgm:pt modelId="{42A8DE9A-DE4C-4CFD-8290-B383654F4067}" type="pres">
      <dgm:prSet presAssocID="{DECBB35D-E274-4A4E-80B3-6F8F2DD49270}" presName="sp" presStyleCnt="0"/>
      <dgm:spPr/>
    </dgm:pt>
    <dgm:pt modelId="{1976EE44-A610-4ADE-9FBE-8D41F833238B}" type="pres">
      <dgm:prSet presAssocID="{E37B6092-EE57-4F0D-94B7-D96497B732CD}" presName="composite" presStyleCnt="0"/>
      <dgm:spPr/>
    </dgm:pt>
    <dgm:pt modelId="{2999B407-9C61-4DB4-A17F-6A6CE0D88D8F}" type="pres">
      <dgm:prSet presAssocID="{E37B6092-EE57-4F0D-94B7-D96497B732CD}" presName="parentText" presStyleLbl="alignNode1" presStyleIdx="1" presStyleCnt="4">
        <dgm:presLayoutVars>
          <dgm:chMax val="1"/>
          <dgm:bulletEnabled val="1"/>
        </dgm:presLayoutVars>
      </dgm:prSet>
      <dgm:spPr/>
      <dgm:t>
        <a:bodyPr/>
        <a:lstStyle/>
        <a:p>
          <a:pPr rtl="1"/>
          <a:endParaRPr lang="he-IL"/>
        </a:p>
      </dgm:t>
    </dgm:pt>
    <dgm:pt modelId="{9E1B05BF-EE88-47F2-8AF2-BEF3420B3338}" type="pres">
      <dgm:prSet presAssocID="{E37B6092-EE57-4F0D-94B7-D96497B732CD}" presName="descendantText" presStyleLbl="alignAcc1" presStyleIdx="1" presStyleCnt="4">
        <dgm:presLayoutVars>
          <dgm:bulletEnabled val="1"/>
        </dgm:presLayoutVars>
      </dgm:prSet>
      <dgm:spPr/>
      <dgm:t>
        <a:bodyPr/>
        <a:lstStyle/>
        <a:p>
          <a:pPr rtl="1"/>
          <a:endParaRPr lang="he-IL"/>
        </a:p>
      </dgm:t>
    </dgm:pt>
    <dgm:pt modelId="{16185ED1-A9B5-4B2A-9B5C-DD148F4A0DE8}" type="pres">
      <dgm:prSet presAssocID="{58AEC190-71A4-4271-82D3-D2A340003BF3}" presName="sp" presStyleCnt="0"/>
      <dgm:spPr/>
    </dgm:pt>
    <dgm:pt modelId="{BC8495E1-7732-4137-B3F6-83CA6563B47E}" type="pres">
      <dgm:prSet presAssocID="{887449CF-45BB-4428-BBD6-61530CA06941}" presName="composite" presStyleCnt="0"/>
      <dgm:spPr/>
    </dgm:pt>
    <dgm:pt modelId="{7C478D11-82BF-4ED6-8EE9-532DA034D701}" type="pres">
      <dgm:prSet presAssocID="{887449CF-45BB-4428-BBD6-61530CA06941}" presName="parentText" presStyleLbl="alignNode1" presStyleIdx="2" presStyleCnt="4">
        <dgm:presLayoutVars>
          <dgm:chMax val="1"/>
          <dgm:bulletEnabled val="1"/>
        </dgm:presLayoutVars>
      </dgm:prSet>
      <dgm:spPr/>
      <dgm:t>
        <a:bodyPr/>
        <a:lstStyle/>
        <a:p>
          <a:pPr rtl="1"/>
          <a:endParaRPr lang="he-IL"/>
        </a:p>
      </dgm:t>
    </dgm:pt>
    <dgm:pt modelId="{62BF8A1A-A396-4D3E-83F1-B132EC2EADA7}" type="pres">
      <dgm:prSet presAssocID="{887449CF-45BB-4428-BBD6-61530CA06941}" presName="descendantText" presStyleLbl="alignAcc1" presStyleIdx="2" presStyleCnt="4">
        <dgm:presLayoutVars>
          <dgm:bulletEnabled val="1"/>
        </dgm:presLayoutVars>
      </dgm:prSet>
      <dgm:spPr/>
      <dgm:t>
        <a:bodyPr/>
        <a:lstStyle/>
        <a:p>
          <a:pPr rtl="1"/>
          <a:endParaRPr lang="he-IL"/>
        </a:p>
      </dgm:t>
    </dgm:pt>
    <dgm:pt modelId="{2FA60632-CBFC-46B4-87BD-301042132E53}" type="pres">
      <dgm:prSet presAssocID="{E786A05A-EB96-43DF-9DC0-2BB935674298}" presName="sp" presStyleCnt="0"/>
      <dgm:spPr/>
    </dgm:pt>
    <dgm:pt modelId="{BECCE969-F0DF-4A75-955A-617B0DD25855}" type="pres">
      <dgm:prSet presAssocID="{6EAD2044-031C-45CC-A5DB-3F5077234E39}" presName="composite" presStyleCnt="0"/>
      <dgm:spPr/>
    </dgm:pt>
    <dgm:pt modelId="{EA2A94E7-E96C-43DD-B49F-2957F301EF7C}" type="pres">
      <dgm:prSet presAssocID="{6EAD2044-031C-45CC-A5DB-3F5077234E39}" presName="parentText" presStyleLbl="alignNode1" presStyleIdx="3" presStyleCnt="4">
        <dgm:presLayoutVars>
          <dgm:chMax val="1"/>
          <dgm:bulletEnabled val="1"/>
        </dgm:presLayoutVars>
      </dgm:prSet>
      <dgm:spPr/>
      <dgm:t>
        <a:bodyPr/>
        <a:lstStyle/>
        <a:p>
          <a:pPr rtl="1"/>
          <a:endParaRPr lang="he-IL"/>
        </a:p>
      </dgm:t>
    </dgm:pt>
    <dgm:pt modelId="{4B50006D-B9B8-45CE-AA68-A3D0BE9EB0E3}" type="pres">
      <dgm:prSet presAssocID="{6EAD2044-031C-45CC-A5DB-3F5077234E39}" presName="descendantText" presStyleLbl="alignAcc1" presStyleIdx="3" presStyleCnt="4">
        <dgm:presLayoutVars>
          <dgm:bulletEnabled val="1"/>
        </dgm:presLayoutVars>
      </dgm:prSet>
      <dgm:spPr/>
      <dgm:t>
        <a:bodyPr/>
        <a:lstStyle/>
        <a:p>
          <a:pPr rtl="1"/>
          <a:endParaRPr lang="he-IL"/>
        </a:p>
      </dgm:t>
    </dgm:pt>
  </dgm:ptLst>
  <dgm:cxnLst>
    <dgm:cxn modelId="{74A3CCE0-5E49-43C9-9B3B-5391FDCDA12E}" type="presOf" srcId="{6286F74F-89F4-40EB-B38A-D983D7EC733C}" destId="{566F3797-BBC7-4F6A-A10E-F7A08F35CFB6}" srcOrd="0" destOrd="0" presId="urn:microsoft.com/office/officeart/2005/8/layout/chevron2"/>
    <dgm:cxn modelId="{3BA3389F-DF0A-4FF3-9EA9-8AF581024C5B}" srcId="{E37B6092-EE57-4F0D-94B7-D96497B732CD}" destId="{11552A7A-165E-487F-8597-48A4A43C67F3}" srcOrd="1" destOrd="0" parTransId="{BBBDF2A8-DFF4-4001-9466-CCFB853809CB}" sibTransId="{6A0CC61F-6986-4AF4-8A51-4080C18D33D9}"/>
    <dgm:cxn modelId="{FC992593-B272-4EC7-BB2F-BE3C13E0A1C1}" type="presOf" srcId="{F2ADCADA-A5D7-437D-951A-011C57EFDC8A}" destId="{9AE86B72-56AA-45A3-B94A-34E798AAAAA7}" srcOrd="0" destOrd="0" presId="urn:microsoft.com/office/officeart/2005/8/layout/chevron2"/>
    <dgm:cxn modelId="{2336E929-C335-4D9A-B158-190565079430}" type="presOf" srcId="{15018912-D0CC-4B79-894E-88D01B098396}" destId="{62BF8A1A-A396-4D3E-83F1-B132EC2EADA7}" srcOrd="0" destOrd="0" presId="urn:microsoft.com/office/officeart/2005/8/layout/chevron2"/>
    <dgm:cxn modelId="{52A5F315-7289-4F0A-B3CB-A9A1BC7A4A38}" srcId="{6EAD2044-031C-45CC-A5DB-3F5077234E39}" destId="{0A5DDCD1-2516-4031-9A83-438326C1223F}" srcOrd="0" destOrd="0" parTransId="{90E75881-108C-4BFA-A870-ED63ACD3C3E2}" sibTransId="{E33DA14A-8FE4-4AA1-BAD6-8634FD5E23B2}"/>
    <dgm:cxn modelId="{D24277B0-5670-465B-BCDC-0AAF85567E30}" srcId="{887449CF-45BB-4428-BBD6-61530CA06941}" destId="{7123B5BA-79C2-41F7-AC0C-313B26B96EE0}" srcOrd="1" destOrd="0" parTransId="{EC3CF8AF-8F2C-4B60-85CB-00FBBED74552}" sibTransId="{7CF50D31-CA2B-4E20-8B70-8ED9B3D75C85}"/>
    <dgm:cxn modelId="{F73F651A-FCFA-44DF-A9CF-E8B772CA8721}" srcId="{6EAD2044-031C-45CC-A5DB-3F5077234E39}" destId="{C277B0C4-CD7A-4D4E-A2FC-91AE4720B4B8}" srcOrd="1" destOrd="0" parTransId="{A84CA56A-0792-43B7-A8AE-D0FB84E3CBB7}" sibTransId="{67900EA6-4FD8-4FB0-BBDA-8F529FD2AFE4}"/>
    <dgm:cxn modelId="{541FDC60-78B0-436D-9D08-503B381DC5C0}" srcId="{87095493-F088-4E6F-A2F7-75B5CAA84FB7}" destId="{F2ADCADA-A5D7-437D-951A-011C57EFDC8A}" srcOrd="0" destOrd="0" parTransId="{4CFA17B0-B9FA-4951-8250-63E70F874E7E}" sibTransId="{DECBB35D-E274-4A4E-80B3-6F8F2DD49270}"/>
    <dgm:cxn modelId="{C4A61459-EF14-4D1D-88BA-49C0882DFF9E}" type="presOf" srcId="{7123B5BA-79C2-41F7-AC0C-313B26B96EE0}" destId="{62BF8A1A-A396-4D3E-83F1-B132EC2EADA7}" srcOrd="0" destOrd="1" presId="urn:microsoft.com/office/officeart/2005/8/layout/chevron2"/>
    <dgm:cxn modelId="{F71E6C16-2621-49F2-B1AF-B4CF50AC137D}" srcId="{887449CF-45BB-4428-BBD6-61530CA06941}" destId="{15018912-D0CC-4B79-894E-88D01B098396}" srcOrd="0" destOrd="0" parTransId="{3C5EADFF-965A-41BC-8BA6-A0616DF7A964}" sibTransId="{C185C735-875C-4287-A679-0778DDC8C7D5}"/>
    <dgm:cxn modelId="{3AC44950-0C90-4396-8758-EADEB937DE7D}" type="presOf" srcId="{887449CF-45BB-4428-BBD6-61530CA06941}" destId="{7C478D11-82BF-4ED6-8EE9-532DA034D701}" srcOrd="0" destOrd="0" presId="urn:microsoft.com/office/officeart/2005/8/layout/chevron2"/>
    <dgm:cxn modelId="{E2744A88-9CBA-46FA-A943-6B5949AAD390}" type="presOf" srcId="{9969B19A-9A95-404A-938C-66C32E5E3071}" destId="{566F3797-BBC7-4F6A-A10E-F7A08F35CFB6}" srcOrd="0" destOrd="1" presId="urn:microsoft.com/office/officeart/2005/8/layout/chevron2"/>
    <dgm:cxn modelId="{0A2FE060-45EB-477A-A6CC-A8EBEC84C711}" type="presOf" srcId="{87095493-F088-4E6F-A2F7-75B5CAA84FB7}" destId="{93CDCD92-0669-4FD9-9E6C-4840A62CB5BD}" srcOrd="0" destOrd="0" presId="urn:microsoft.com/office/officeart/2005/8/layout/chevron2"/>
    <dgm:cxn modelId="{E84EC427-E9AB-4ADA-B685-E53825301EEB}" srcId="{F2ADCADA-A5D7-437D-951A-011C57EFDC8A}" destId="{9969B19A-9A95-404A-938C-66C32E5E3071}" srcOrd="1" destOrd="0" parTransId="{3456D084-9031-4C3B-80EC-AA25477479C0}" sibTransId="{52FA94C9-50FA-4DBA-BB67-9C2F7DCB096F}"/>
    <dgm:cxn modelId="{9F0EAC3B-A306-45A3-ACFF-666F1ECB86ED}" type="presOf" srcId="{E37B6092-EE57-4F0D-94B7-D96497B732CD}" destId="{2999B407-9C61-4DB4-A17F-6A6CE0D88D8F}" srcOrd="0" destOrd="0" presId="urn:microsoft.com/office/officeart/2005/8/layout/chevron2"/>
    <dgm:cxn modelId="{8CA4CB8D-FF5C-4AE5-8789-0B56965A6D3F}" srcId="{87095493-F088-4E6F-A2F7-75B5CAA84FB7}" destId="{887449CF-45BB-4428-BBD6-61530CA06941}" srcOrd="2" destOrd="0" parTransId="{D1A22650-ED40-49C8-940D-A7FE955966FA}" sibTransId="{E786A05A-EB96-43DF-9DC0-2BB935674298}"/>
    <dgm:cxn modelId="{5F784649-7A57-4727-A114-252D11FC8E55}" type="presOf" srcId="{C277B0C4-CD7A-4D4E-A2FC-91AE4720B4B8}" destId="{4B50006D-B9B8-45CE-AA68-A3D0BE9EB0E3}" srcOrd="0" destOrd="1" presId="urn:microsoft.com/office/officeart/2005/8/layout/chevron2"/>
    <dgm:cxn modelId="{EACE4D58-0A5E-4184-834B-CB9C52F469CB}" srcId="{E37B6092-EE57-4F0D-94B7-D96497B732CD}" destId="{3FBE9F65-C226-4FBF-B24F-CB391AF0BC7C}" srcOrd="0" destOrd="0" parTransId="{00BAE591-76D2-46F3-A52E-F1E1644D7274}" sibTransId="{0CB9F69E-0725-4EDF-BAD8-4BCAC95AC62E}"/>
    <dgm:cxn modelId="{3AE53423-F85A-4282-BE22-C547D0D148E3}" srcId="{87095493-F088-4E6F-A2F7-75B5CAA84FB7}" destId="{6EAD2044-031C-45CC-A5DB-3F5077234E39}" srcOrd="3" destOrd="0" parTransId="{BE700FA6-1700-4C39-B438-CB993F30AC34}" sibTransId="{55A0AF47-C3DF-42A1-B41A-92AF8947EBD2}"/>
    <dgm:cxn modelId="{05003D4E-D139-4A52-8809-A8D25647CAED}" type="presOf" srcId="{3FBE9F65-C226-4FBF-B24F-CB391AF0BC7C}" destId="{9E1B05BF-EE88-47F2-8AF2-BEF3420B3338}" srcOrd="0" destOrd="0" presId="urn:microsoft.com/office/officeart/2005/8/layout/chevron2"/>
    <dgm:cxn modelId="{F4832E72-60EA-44DD-A37A-374B94BE8302}" type="presOf" srcId="{0A5DDCD1-2516-4031-9A83-438326C1223F}" destId="{4B50006D-B9B8-45CE-AA68-A3D0BE9EB0E3}" srcOrd="0" destOrd="0" presId="urn:microsoft.com/office/officeart/2005/8/layout/chevron2"/>
    <dgm:cxn modelId="{5A39B2B0-32E9-48A5-9666-346A51D62CF7}" srcId="{F2ADCADA-A5D7-437D-951A-011C57EFDC8A}" destId="{6286F74F-89F4-40EB-B38A-D983D7EC733C}" srcOrd="0" destOrd="0" parTransId="{A9A2D152-0D10-4BB0-81A8-BA1C726BBC59}" sibTransId="{B7D83793-AAC3-489B-961B-0D5E7726C2EF}"/>
    <dgm:cxn modelId="{01112620-90A2-49CC-967D-F1792D2A489E}" srcId="{87095493-F088-4E6F-A2F7-75B5CAA84FB7}" destId="{E37B6092-EE57-4F0D-94B7-D96497B732CD}" srcOrd="1" destOrd="0" parTransId="{A787D2C8-91B7-4EDD-B97A-C5AF922BF328}" sibTransId="{58AEC190-71A4-4271-82D3-D2A340003BF3}"/>
    <dgm:cxn modelId="{47ABC8DB-C7F7-4176-90AA-1F516C51425E}" type="presOf" srcId="{11552A7A-165E-487F-8597-48A4A43C67F3}" destId="{9E1B05BF-EE88-47F2-8AF2-BEF3420B3338}" srcOrd="0" destOrd="1" presId="urn:microsoft.com/office/officeart/2005/8/layout/chevron2"/>
    <dgm:cxn modelId="{BCFC813B-1915-4AF3-AC5E-80F041423AB4}" type="presOf" srcId="{6EAD2044-031C-45CC-A5DB-3F5077234E39}" destId="{EA2A94E7-E96C-43DD-B49F-2957F301EF7C}" srcOrd="0" destOrd="0" presId="urn:microsoft.com/office/officeart/2005/8/layout/chevron2"/>
    <dgm:cxn modelId="{0F2184A5-B279-4B60-9601-02D3940C1E10}" type="presParOf" srcId="{93CDCD92-0669-4FD9-9E6C-4840A62CB5BD}" destId="{E89081CF-ECA0-473B-BA8B-A326118833E4}" srcOrd="0" destOrd="0" presId="urn:microsoft.com/office/officeart/2005/8/layout/chevron2"/>
    <dgm:cxn modelId="{F7611CB6-5650-4B57-BAF3-5C5D73F9A02C}" type="presParOf" srcId="{E89081CF-ECA0-473B-BA8B-A326118833E4}" destId="{9AE86B72-56AA-45A3-B94A-34E798AAAAA7}" srcOrd="0" destOrd="0" presId="urn:microsoft.com/office/officeart/2005/8/layout/chevron2"/>
    <dgm:cxn modelId="{2D149874-A599-4876-8096-4B61B348C529}" type="presParOf" srcId="{E89081CF-ECA0-473B-BA8B-A326118833E4}" destId="{566F3797-BBC7-4F6A-A10E-F7A08F35CFB6}" srcOrd="1" destOrd="0" presId="urn:microsoft.com/office/officeart/2005/8/layout/chevron2"/>
    <dgm:cxn modelId="{497263A3-9BD8-42CA-97AB-F927267347B5}" type="presParOf" srcId="{93CDCD92-0669-4FD9-9E6C-4840A62CB5BD}" destId="{42A8DE9A-DE4C-4CFD-8290-B383654F4067}" srcOrd="1" destOrd="0" presId="urn:microsoft.com/office/officeart/2005/8/layout/chevron2"/>
    <dgm:cxn modelId="{A6CDE1E3-8D7D-4827-A347-4D27B15B6FCA}" type="presParOf" srcId="{93CDCD92-0669-4FD9-9E6C-4840A62CB5BD}" destId="{1976EE44-A610-4ADE-9FBE-8D41F833238B}" srcOrd="2" destOrd="0" presId="urn:microsoft.com/office/officeart/2005/8/layout/chevron2"/>
    <dgm:cxn modelId="{39DCA2F1-8770-4A04-A107-3302A6B1D948}" type="presParOf" srcId="{1976EE44-A610-4ADE-9FBE-8D41F833238B}" destId="{2999B407-9C61-4DB4-A17F-6A6CE0D88D8F}" srcOrd="0" destOrd="0" presId="urn:microsoft.com/office/officeart/2005/8/layout/chevron2"/>
    <dgm:cxn modelId="{BD526380-4D30-4434-B163-ED9ADD869940}" type="presParOf" srcId="{1976EE44-A610-4ADE-9FBE-8D41F833238B}" destId="{9E1B05BF-EE88-47F2-8AF2-BEF3420B3338}" srcOrd="1" destOrd="0" presId="urn:microsoft.com/office/officeart/2005/8/layout/chevron2"/>
    <dgm:cxn modelId="{86BE10B9-6338-4314-8DB7-DD25939FE399}" type="presParOf" srcId="{93CDCD92-0669-4FD9-9E6C-4840A62CB5BD}" destId="{16185ED1-A9B5-4B2A-9B5C-DD148F4A0DE8}" srcOrd="3" destOrd="0" presId="urn:microsoft.com/office/officeart/2005/8/layout/chevron2"/>
    <dgm:cxn modelId="{AFBDBD30-9615-4776-A02B-56739A98F71D}" type="presParOf" srcId="{93CDCD92-0669-4FD9-9E6C-4840A62CB5BD}" destId="{BC8495E1-7732-4137-B3F6-83CA6563B47E}" srcOrd="4" destOrd="0" presId="urn:microsoft.com/office/officeart/2005/8/layout/chevron2"/>
    <dgm:cxn modelId="{1C084EE7-3AED-4545-9805-945564E28F72}" type="presParOf" srcId="{BC8495E1-7732-4137-B3F6-83CA6563B47E}" destId="{7C478D11-82BF-4ED6-8EE9-532DA034D701}" srcOrd="0" destOrd="0" presId="urn:microsoft.com/office/officeart/2005/8/layout/chevron2"/>
    <dgm:cxn modelId="{1779BCCC-93F2-4203-B6A6-3E649FD8EB97}" type="presParOf" srcId="{BC8495E1-7732-4137-B3F6-83CA6563B47E}" destId="{62BF8A1A-A396-4D3E-83F1-B132EC2EADA7}" srcOrd="1" destOrd="0" presId="urn:microsoft.com/office/officeart/2005/8/layout/chevron2"/>
    <dgm:cxn modelId="{DED4145F-4283-424D-BFE5-88726F443079}" type="presParOf" srcId="{93CDCD92-0669-4FD9-9E6C-4840A62CB5BD}" destId="{2FA60632-CBFC-46B4-87BD-301042132E53}" srcOrd="5" destOrd="0" presId="urn:microsoft.com/office/officeart/2005/8/layout/chevron2"/>
    <dgm:cxn modelId="{57042D5A-2C3A-4F41-8B44-EEC3A3ADE402}" type="presParOf" srcId="{93CDCD92-0669-4FD9-9E6C-4840A62CB5BD}" destId="{BECCE969-F0DF-4A75-955A-617B0DD25855}" srcOrd="6" destOrd="0" presId="urn:microsoft.com/office/officeart/2005/8/layout/chevron2"/>
    <dgm:cxn modelId="{08E25C2A-7F5A-4797-9693-05FAC029051B}" type="presParOf" srcId="{BECCE969-F0DF-4A75-955A-617B0DD25855}" destId="{EA2A94E7-E96C-43DD-B49F-2957F301EF7C}" srcOrd="0" destOrd="0" presId="urn:microsoft.com/office/officeart/2005/8/layout/chevron2"/>
    <dgm:cxn modelId="{9923E84E-9B4A-4FF9-8F2D-D61DC2E6B894}" type="presParOf" srcId="{BECCE969-F0DF-4A75-955A-617B0DD25855}" destId="{4B50006D-B9B8-45CE-AA68-A3D0BE9EB0E3}"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C2D941C-268A-4F7C-9E4A-0EF73241A114}" type="datetimeFigureOut">
              <a:rPr lang="he-IL" smtClean="0"/>
              <a:pPr/>
              <a:t>י"ב/תמוז/תשע"ד</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70DA6D7-E7E9-44B8-AE4F-DBE1E373AF0B}" type="slidenum">
              <a:rPr lang="he-IL" smtClean="0"/>
              <a:pPr/>
              <a:t>‹#›</a:t>
            </a:fld>
            <a:endParaRPr lang="he-IL"/>
          </a:p>
        </p:txBody>
      </p:sp>
    </p:spTree>
    <p:extLst>
      <p:ext uri="{BB962C8B-B14F-4D97-AF65-F5344CB8AC3E}">
        <p14:creationId xmlns:p14="http://schemas.microsoft.com/office/powerpoint/2010/main" xmlns="" val="389611301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670DA6D7-E7E9-44B8-AE4F-DBE1E373AF0B}" type="slidenum">
              <a:rPr lang="he-IL" smtClean="0"/>
              <a:pPr/>
              <a:t>17</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שער">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164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411560" y="4534272"/>
            <a:ext cx="6400800" cy="766936"/>
          </a:xfrm>
        </p:spPr>
        <p:txBody>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516563"/>
            <a:ext cx="2895600" cy="365125"/>
          </a:xfrm>
          <a:prstGeom prst="rect">
            <a:avLst/>
          </a:prstGeom>
        </p:spPr>
        <p:txBody>
          <a:bodyPr/>
          <a:lstStyle>
            <a:lvl1pPr algn="ctr">
              <a:defRPr b="1">
                <a:solidFill>
                  <a:srgbClr val="000066"/>
                </a:solidFill>
                <a:cs typeface="Arial" charset="0"/>
              </a:defRPr>
            </a:lvl1pPr>
          </a:lstStyle>
          <a:p>
            <a:endParaRPr lang="he-IL"/>
          </a:p>
        </p:txBody>
      </p:sp>
    </p:spTree>
    <p:extLst>
      <p:ext uri="{BB962C8B-B14F-4D97-AF65-F5344CB8AC3E}">
        <p14:creationId xmlns:p14="http://schemas.microsoft.com/office/powerpoint/2010/main" xmlns="" val="291671499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16000" y="1368000"/>
            <a:ext cx="8679600" cy="439200"/>
          </a:xfrm>
        </p:spPr>
        <p:txBody>
          <a:bodyPr rtlCol="1">
            <a:normAutofit/>
          </a:bodyPr>
          <a:lstStyle>
            <a:lvl1pPr algn="r" defTabSz="914400" rtl="1" eaLnBrk="1" latinLnBrk="0" hangingPunct="1">
              <a:spcBef>
                <a:spcPct val="0"/>
              </a:spcBef>
              <a:buNone/>
              <a:defRPr lang="he-IL" sz="2400" b="1" kern="1200" dirty="0">
                <a:solidFill>
                  <a:srgbClr val="000066"/>
                </a:solidFill>
                <a:latin typeface="+mj-lt"/>
                <a:ea typeface="+mj-ea"/>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216000" y="2052000"/>
            <a:ext cx="8679600" cy="4234520"/>
          </a:xfrm>
        </p:spPr>
        <p:txBody>
          <a:bodyPr>
            <a:normAutofit/>
          </a:bodyPr>
          <a:lstStyle>
            <a:lvl1pPr>
              <a:defRPr sz="1800" b="1">
                <a:solidFill>
                  <a:srgbClr val="000066"/>
                </a:solidFill>
              </a:defRPr>
            </a:lvl1pPr>
            <a:lvl2pPr>
              <a:defRPr sz="1800" b="0">
                <a:solidFill>
                  <a:srgbClr val="000066"/>
                </a:solidFill>
              </a:defRPr>
            </a:lvl2pPr>
            <a:lvl3pPr>
              <a:defRPr sz="1800" b="0">
                <a:solidFill>
                  <a:srgbClr val="000066"/>
                </a:solidFill>
              </a:defRPr>
            </a:lvl3pPr>
            <a:lvl4pPr>
              <a:defRPr sz="1800" b="0">
                <a:solidFill>
                  <a:srgbClr val="000066"/>
                </a:solidFill>
              </a:defRPr>
            </a:lvl4pPr>
            <a:lvl5pPr>
              <a:defRPr sz="1800" b="0">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rgbClr val="000066"/>
                </a:solidFill>
                <a:cs typeface="Arial" charset="0"/>
              </a:defRPr>
            </a:lvl1pPr>
          </a:lstStyle>
          <a:p>
            <a:pPr>
              <a:defRPr/>
            </a:pPr>
            <a:r>
              <a:rPr lang="he-IL"/>
              <a:t>מערך פסיכולוגיה </a:t>
            </a:r>
          </a:p>
        </p:txBody>
      </p:sp>
    </p:spTree>
    <p:extLst>
      <p:ext uri="{BB962C8B-B14F-4D97-AF65-F5344CB8AC3E}">
        <p14:creationId xmlns:p14="http://schemas.microsoft.com/office/powerpoint/2010/main" xmlns="" val="361003860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כותרת ותוכן - ללא שם היחידה">
    <p:spTree>
      <p:nvGrpSpPr>
        <p:cNvPr id="1" name=""/>
        <p:cNvGrpSpPr/>
        <p:nvPr/>
      </p:nvGrpSpPr>
      <p:grpSpPr>
        <a:xfrm>
          <a:off x="0" y="0"/>
          <a:ext cx="0" cy="0"/>
          <a:chOff x="0" y="0"/>
          <a:chExt cx="0" cy="0"/>
        </a:xfrm>
      </p:grpSpPr>
      <p:sp>
        <p:nvSpPr>
          <p:cNvPr id="6" name="Title 1"/>
          <p:cNvSpPr>
            <a:spLocks noGrp="1"/>
          </p:cNvSpPr>
          <p:nvPr>
            <p:ph type="title"/>
          </p:nvPr>
        </p:nvSpPr>
        <p:spPr>
          <a:xfrm>
            <a:off x="216000" y="1368000"/>
            <a:ext cx="8679600" cy="439200"/>
          </a:xfrm>
        </p:spPr>
        <p:txBody>
          <a:bodyPr rtlCol="1">
            <a:normAutofit/>
          </a:bodyPr>
          <a:lstStyle>
            <a:lvl1pPr algn="r" defTabSz="914400" rtl="1" eaLnBrk="1" latinLnBrk="0" hangingPunct="1">
              <a:spcBef>
                <a:spcPct val="0"/>
              </a:spcBef>
              <a:buNone/>
              <a:defRPr lang="he-IL" sz="2400" b="1" kern="1200" dirty="0">
                <a:solidFill>
                  <a:srgbClr val="000066"/>
                </a:solidFill>
                <a:latin typeface="+mj-lt"/>
                <a:ea typeface="+mj-ea"/>
                <a:cs typeface="+mn-cs"/>
              </a:defRPr>
            </a:lvl1pPr>
          </a:lstStyle>
          <a:p>
            <a:r>
              <a:rPr lang="he-IL" smtClean="0"/>
              <a:t>לחץ כדי לערוך סגנון כותרת של תבנית בסיס</a:t>
            </a:r>
            <a:endParaRPr lang="he-IL" dirty="0"/>
          </a:p>
        </p:txBody>
      </p:sp>
      <p:sp>
        <p:nvSpPr>
          <p:cNvPr id="7" name="Content Placeholder 2"/>
          <p:cNvSpPr>
            <a:spLocks noGrp="1"/>
          </p:cNvSpPr>
          <p:nvPr>
            <p:ph idx="1"/>
          </p:nvPr>
        </p:nvSpPr>
        <p:spPr>
          <a:xfrm>
            <a:off x="216000" y="2052000"/>
            <a:ext cx="8679600" cy="4234520"/>
          </a:xfrm>
        </p:spPr>
        <p:txBody>
          <a:bodyPr>
            <a:normAutofit/>
          </a:bodyPr>
          <a:lstStyle>
            <a:lvl1pPr>
              <a:defRPr sz="1800" b="1">
                <a:solidFill>
                  <a:srgbClr val="000066"/>
                </a:solidFill>
              </a:defRPr>
            </a:lvl1pPr>
            <a:lvl2pPr>
              <a:defRPr sz="1800" b="0">
                <a:solidFill>
                  <a:srgbClr val="000066"/>
                </a:solidFill>
              </a:defRPr>
            </a:lvl2pPr>
            <a:lvl3pPr>
              <a:defRPr sz="1800" b="0">
                <a:solidFill>
                  <a:srgbClr val="000066"/>
                </a:solidFill>
              </a:defRPr>
            </a:lvl3pPr>
            <a:lvl4pPr>
              <a:defRPr sz="1800" b="0">
                <a:solidFill>
                  <a:srgbClr val="000066"/>
                </a:solidFill>
              </a:defRPr>
            </a:lvl4pPr>
            <a:lvl5pPr>
              <a:defRPr sz="1800" b="0">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chemeClr val="bg1"/>
                </a:solidFill>
                <a:cs typeface="Arial" charset="0"/>
              </a:defRPr>
            </a:lvl1pPr>
          </a:lstStyle>
          <a:p>
            <a:pPr>
              <a:defRPr/>
            </a:pPr>
            <a:r>
              <a:rPr lang="he-IL"/>
              <a:t>מערך פסיכולוגיה </a:t>
            </a:r>
          </a:p>
        </p:txBody>
      </p:sp>
    </p:spTree>
    <p:extLst>
      <p:ext uri="{BB962C8B-B14F-4D97-AF65-F5344CB8AC3E}">
        <p14:creationId xmlns:p14="http://schemas.microsoft.com/office/powerpoint/2010/main" xmlns="" val="4144138468"/>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endParaRPr lang="he-IL"/>
          </a:p>
        </p:txBody>
      </p:sp>
      <p:sp>
        <p:nvSpPr>
          <p:cNvPr id="3" name="מציין מיקום של כותרת תחתונה 2"/>
          <p:cNvSpPr>
            <a:spLocks noGrp="1"/>
          </p:cNvSpPr>
          <p:nvPr>
            <p:ph type="ftr" sz="quarter" idx="11"/>
          </p:nvPr>
        </p:nvSpPr>
        <p:spPr>
          <a:xfrm>
            <a:off x="2667000" y="6356350"/>
            <a:ext cx="3352800" cy="365125"/>
          </a:xfrm>
          <a:prstGeom prst="rect">
            <a:avLst/>
          </a:prstGeom>
        </p:spPr>
        <p:txBody>
          <a:bodyPr/>
          <a:lstStyle>
            <a:lvl1pPr>
              <a:defRPr>
                <a:cs typeface="Arial" charset="0"/>
              </a:defRPr>
            </a:lvl1pPr>
          </a:lstStyle>
          <a:p>
            <a:pPr>
              <a:defRPr/>
            </a:pPr>
            <a:r>
              <a:rPr lang="he-IL"/>
              <a:t>מערך פסיכולוגיה </a:t>
            </a:r>
          </a:p>
        </p:txBody>
      </p:sp>
      <p:sp>
        <p:nvSpPr>
          <p:cNvPr id="4" name="מציין מיקום של מספר שקופית 3"/>
          <p:cNvSpPr>
            <a:spLocks noGrp="1"/>
          </p:cNvSpPr>
          <p:nvPr>
            <p:ph type="sldNum" sz="quarter" idx="12"/>
          </p:nvPr>
        </p:nvSpPr>
        <p:spPr>
          <a:xfrm>
            <a:off x="7924800" y="6356350"/>
            <a:ext cx="762000" cy="365125"/>
          </a:xfrm>
          <a:prstGeom prst="rect">
            <a:avLst/>
          </a:prstGeom>
        </p:spPr>
        <p:txBody>
          <a:bodyPr/>
          <a:lstStyle>
            <a:lvl1pPr>
              <a:defRPr>
                <a:cs typeface="Arial" charset="0"/>
              </a:defRPr>
            </a:lvl1pPr>
          </a:lstStyle>
          <a:p>
            <a:pPr>
              <a:defRPr/>
            </a:pPr>
            <a:fld id="{F35E0778-8502-4FBC-A9AA-89289329FBB8}" type="slidenum">
              <a:rPr lang="he-IL"/>
              <a:pPr>
                <a:defRPr/>
              </a:pPr>
              <a:t>‹#›</a:t>
            </a:fld>
            <a:endParaRPr lang="he-IL"/>
          </a:p>
        </p:txBody>
      </p:sp>
    </p:spTree>
    <p:extLst>
      <p:ext uri="{BB962C8B-B14F-4D97-AF65-F5344CB8AC3E}">
        <p14:creationId xmlns:p14="http://schemas.microsoft.com/office/powerpoint/2010/main" xmlns="" val="126187510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שקופית שער">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164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411560" y="4534272"/>
            <a:ext cx="6400800" cy="766936"/>
          </a:xfrm>
        </p:spPr>
        <p:txBody>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516563"/>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15919214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שקופית שער - עם שם היחיד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140200" y="1628775"/>
            <a:ext cx="2952750"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he-IL" sz="1900">
                <a:solidFill>
                  <a:srgbClr val="FFFFFF"/>
                </a:solidFill>
              </a:rPr>
              <a:t>אגף תכנון, תקצוב ותמחור</a:t>
            </a:r>
          </a:p>
        </p:txBody>
      </p:sp>
      <p:sp>
        <p:nvSpPr>
          <p:cNvPr id="2" name="Title 1"/>
          <p:cNvSpPr>
            <a:spLocks noGrp="1"/>
          </p:cNvSpPr>
          <p:nvPr>
            <p:ph type="ctrTitle"/>
          </p:nvPr>
        </p:nvSpPr>
        <p:spPr>
          <a:xfrm>
            <a:off x="685800" y="314097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371600" y="4869160"/>
            <a:ext cx="6400800" cy="766936"/>
          </a:xfrm>
        </p:spPr>
        <p:txBody>
          <a:bodyPr>
            <a:normAutofit/>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5" name="Footer Placeholder 4"/>
          <p:cNvSpPr>
            <a:spLocks noGrp="1"/>
          </p:cNvSpPr>
          <p:nvPr>
            <p:ph type="ftr" sz="quarter" idx="10"/>
          </p:nvPr>
        </p:nvSpPr>
        <p:spPr>
          <a:xfrm>
            <a:off x="3132138" y="5876925"/>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3714070861"/>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5750" y="6407150"/>
            <a:ext cx="2071688"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l" eaLnBrk="1" hangingPunct="1"/>
            <a:r>
              <a:rPr lang="he-IL" sz="1400">
                <a:solidFill>
                  <a:srgbClr val="000066"/>
                </a:solidFill>
              </a:rPr>
              <a:t>אגף תכנון, תקצוב ותמחור</a:t>
            </a:r>
          </a:p>
        </p:txBody>
      </p:sp>
      <p:sp>
        <p:nvSpPr>
          <p:cNvPr id="2" name="Title 1"/>
          <p:cNvSpPr>
            <a:spLocks noGrp="1"/>
          </p:cNvSpPr>
          <p:nvPr>
            <p:ph type="title"/>
          </p:nvPr>
        </p:nvSpPr>
        <p:spPr>
          <a:xfrm>
            <a:off x="457200" y="1412776"/>
            <a:ext cx="8229600" cy="864096"/>
          </a:xfrm>
        </p:spPr>
        <p:txBody>
          <a:bodyPr>
            <a:normAutofit/>
          </a:bodyPr>
          <a:lstStyle>
            <a:lvl1pPr algn="r">
              <a:defRPr sz="3200" b="1">
                <a:solidFill>
                  <a:srgbClr val="000066"/>
                </a:solidFill>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457200" y="2420888"/>
            <a:ext cx="8229600" cy="3816424"/>
          </a:xfrm>
        </p:spPr>
        <p:txBody>
          <a:bodyPr/>
          <a:lstStyle>
            <a:lvl1pPr>
              <a:defRPr sz="2400">
                <a:solidFill>
                  <a:srgbClr val="000066"/>
                </a:solidFill>
              </a:defRPr>
            </a:lvl1pPr>
            <a:lvl2pPr>
              <a:defRPr sz="2000" b="1">
                <a:solidFill>
                  <a:srgbClr val="000066"/>
                </a:solidFill>
              </a:defRPr>
            </a:lvl2pPr>
            <a:lvl3pPr>
              <a:defRPr sz="2000" b="1">
                <a:solidFill>
                  <a:srgbClr val="000066"/>
                </a:solidFill>
              </a:defRPr>
            </a:lvl3pPr>
            <a:lvl4pPr>
              <a:defRPr b="1">
                <a:solidFill>
                  <a:srgbClr val="000066"/>
                </a:solidFill>
              </a:defRPr>
            </a:lvl4pPr>
            <a:lvl5pPr>
              <a:defRPr b="1">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5"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901331441"/>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כותרת ותוכן - ללא שם היחידה">
    <p:spTree>
      <p:nvGrpSpPr>
        <p:cNvPr id="1" name=""/>
        <p:cNvGrpSpPr/>
        <p:nvPr/>
      </p:nvGrpSpPr>
      <p:grpSpPr>
        <a:xfrm>
          <a:off x="0" y="0"/>
          <a:ext cx="0" cy="0"/>
          <a:chOff x="0" y="0"/>
          <a:chExt cx="0" cy="0"/>
        </a:xfrm>
      </p:grpSpPr>
      <p:sp>
        <p:nvSpPr>
          <p:cNvPr id="2" name="Title 1"/>
          <p:cNvSpPr>
            <a:spLocks noGrp="1"/>
          </p:cNvSpPr>
          <p:nvPr>
            <p:ph type="title"/>
          </p:nvPr>
        </p:nvSpPr>
        <p:spPr>
          <a:xfrm>
            <a:off x="457200" y="1484784"/>
            <a:ext cx="8229600" cy="864096"/>
          </a:xfrm>
        </p:spPr>
        <p:txBody>
          <a:bodyPr>
            <a:normAutofit/>
          </a:bodyPr>
          <a:lstStyle>
            <a:lvl1pPr algn="r">
              <a:defRPr sz="3200" b="1">
                <a:solidFill>
                  <a:srgbClr val="000066"/>
                </a:solidFill>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457200" y="2492896"/>
            <a:ext cx="8229600" cy="3816424"/>
          </a:xfrm>
        </p:spPr>
        <p:txBody>
          <a:bodyPr/>
          <a:lstStyle>
            <a:lvl1pPr>
              <a:defRPr sz="2400">
                <a:solidFill>
                  <a:srgbClr val="000066"/>
                </a:solidFill>
              </a:defRPr>
            </a:lvl1pPr>
            <a:lvl2pPr>
              <a:defRPr sz="2000" b="1">
                <a:solidFill>
                  <a:srgbClr val="000066"/>
                </a:solidFill>
              </a:defRPr>
            </a:lvl2pPr>
            <a:lvl3pPr>
              <a:defRPr sz="2000" b="1">
                <a:solidFill>
                  <a:srgbClr val="000066"/>
                </a:solidFill>
              </a:defRPr>
            </a:lvl3pPr>
            <a:lvl4pPr>
              <a:defRPr b="1">
                <a:solidFill>
                  <a:srgbClr val="000066"/>
                </a:solidFill>
              </a:defRPr>
            </a:lvl4pPr>
            <a:lvl5pPr>
              <a:defRPr b="1">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prstClr val="white"/>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2521077624"/>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שקופית שער">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164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411560" y="4534272"/>
            <a:ext cx="6400800" cy="766936"/>
          </a:xfrm>
        </p:spPr>
        <p:txBody>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516563"/>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420994076"/>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1_שקופית שער - עם שם היחיד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140200" y="1628775"/>
            <a:ext cx="2952750"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he-IL" sz="1900">
                <a:solidFill>
                  <a:srgbClr val="FFFFFF"/>
                </a:solidFill>
              </a:rPr>
              <a:t>אגף תכנון, תקצוב ותמחור</a:t>
            </a:r>
          </a:p>
        </p:txBody>
      </p:sp>
      <p:sp>
        <p:nvSpPr>
          <p:cNvPr id="2" name="Title 1"/>
          <p:cNvSpPr>
            <a:spLocks noGrp="1"/>
          </p:cNvSpPr>
          <p:nvPr>
            <p:ph type="ctrTitle"/>
          </p:nvPr>
        </p:nvSpPr>
        <p:spPr>
          <a:xfrm>
            <a:off x="685800" y="314097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371600" y="4869160"/>
            <a:ext cx="6400800" cy="766936"/>
          </a:xfrm>
        </p:spPr>
        <p:txBody>
          <a:bodyPr>
            <a:normAutofit/>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5" name="Footer Placeholder 4"/>
          <p:cNvSpPr>
            <a:spLocks noGrp="1"/>
          </p:cNvSpPr>
          <p:nvPr>
            <p:ph type="ftr" sz="quarter" idx="10"/>
          </p:nvPr>
        </p:nvSpPr>
        <p:spPr>
          <a:xfrm>
            <a:off x="3132138" y="5876925"/>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2328431338"/>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5750" y="6407150"/>
            <a:ext cx="2071688"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l" eaLnBrk="1" hangingPunct="1"/>
            <a:r>
              <a:rPr lang="he-IL" sz="1400">
                <a:solidFill>
                  <a:srgbClr val="000066"/>
                </a:solidFill>
              </a:rPr>
              <a:t>אגף תכנון, תקצוב ותמחור</a:t>
            </a:r>
          </a:p>
        </p:txBody>
      </p:sp>
      <p:sp>
        <p:nvSpPr>
          <p:cNvPr id="2" name="Title 1"/>
          <p:cNvSpPr>
            <a:spLocks noGrp="1"/>
          </p:cNvSpPr>
          <p:nvPr>
            <p:ph type="title"/>
          </p:nvPr>
        </p:nvSpPr>
        <p:spPr>
          <a:xfrm>
            <a:off x="457200" y="1412776"/>
            <a:ext cx="8229600" cy="864096"/>
          </a:xfrm>
        </p:spPr>
        <p:txBody>
          <a:bodyPr>
            <a:normAutofit/>
          </a:bodyPr>
          <a:lstStyle>
            <a:lvl1pPr algn="r">
              <a:defRPr sz="3200" b="1">
                <a:solidFill>
                  <a:srgbClr val="000066"/>
                </a:solidFill>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457200" y="2420888"/>
            <a:ext cx="8229600" cy="3816424"/>
          </a:xfrm>
        </p:spPr>
        <p:txBody>
          <a:bodyPr/>
          <a:lstStyle>
            <a:lvl1pPr>
              <a:defRPr sz="2400">
                <a:solidFill>
                  <a:srgbClr val="000066"/>
                </a:solidFill>
              </a:defRPr>
            </a:lvl1pPr>
            <a:lvl2pPr>
              <a:defRPr sz="2000" b="1">
                <a:solidFill>
                  <a:srgbClr val="000066"/>
                </a:solidFill>
              </a:defRPr>
            </a:lvl2pPr>
            <a:lvl3pPr>
              <a:defRPr sz="2000" b="1">
                <a:solidFill>
                  <a:srgbClr val="000066"/>
                </a:solidFill>
              </a:defRPr>
            </a:lvl3pPr>
            <a:lvl4pPr>
              <a:defRPr b="1">
                <a:solidFill>
                  <a:srgbClr val="000066"/>
                </a:solidFill>
              </a:defRPr>
            </a:lvl4pPr>
            <a:lvl5pPr>
              <a:defRPr b="1">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5"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170697946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שקופית שער - עם שם היחיד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40975"/>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371600" y="4869160"/>
            <a:ext cx="6400800" cy="766936"/>
          </a:xfrm>
        </p:spPr>
        <p:txBody>
          <a:bodyPr>
            <a:normAutofit/>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876925"/>
            <a:ext cx="2895600" cy="365125"/>
          </a:xfrm>
          <a:prstGeom prst="rect">
            <a:avLst/>
          </a:prstGeom>
        </p:spPr>
        <p:txBody>
          <a:bodyPr/>
          <a:lstStyle>
            <a:lvl1pPr algn="ctr">
              <a:defRPr b="1">
                <a:solidFill>
                  <a:srgbClr val="000066"/>
                </a:solidFill>
                <a:cs typeface="Arial" charset="0"/>
              </a:defRPr>
            </a:lvl1pPr>
          </a:lstStyle>
          <a:p>
            <a:endParaRPr lang="he-IL"/>
          </a:p>
        </p:txBody>
      </p:sp>
    </p:spTree>
    <p:extLst>
      <p:ext uri="{BB962C8B-B14F-4D97-AF65-F5344CB8AC3E}">
        <p14:creationId xmlns:p14="http://schemas.microsoft.com/office/powerpoint/2010/main" xmlns="" val="2530549943"/>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כותרת ותוכן - ללא שם היחידה">
    <p:spTree>
      <p:nvGrpSpPr>
        <p:cNvPr id="1" name=""/>
        <p:cNvGrpSpPr/>
        <p:nvPr/>
      </p:nvGrpSpPr>
      <p:grpSpPr>
        <a:xfrm>
          <a:off x="0" y="0"/>
          <a:ext cx="0" cy="0"/>
          <a:chOff x="0" y="0"/>
          <a:chExt cx="0" cy="0"/>
        </a:xfrm>
      </p:grpSpPr>
      <p:sp>
        <p:nvSpPr>
          <p:cNvPr id="2" name="Title 1"/>
          <p:cNvSpPr>
            <a:spLocks noGrp="1"/>
          </p:cNvSpPr>
          <p:nvPr>
            <p:ph type="title"/>
          </p:nvPr>
        </p:nvSpPr>
        <p:spPr>
          <a:xfrm>
            <a:off x="457200" y="1484784"/>
            <a:ext cx="8229600" cy="864096"/>
          </a:xfrm>
        </p:spPr>
        <p:txBody>
          <a:bodyPr>
            <a:normAutofit/>
          </a:bodyPr>
          <a:lstStyle>
            <a:lvl1pPr algn="r">
              <a:defRPr sz="3200" b="1">
                <a:solidFill>
                  <a:srgbClr val="000066"/>
                </a:solidFill>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457200" y="2492896"/>
            <a:ext cx="8229600" cy="3816424"/>
          </a:xfrm>
        </p:spPr>
        <p:txBody>
          <a:bodyPr/>
          <a:lstStyle>
            <a:lvl1pPr>
              <a:defRPr sz="2400">
                <a:solidFill>
                  <a:srgbClr val="000066"/>
                </a:solidFill>
              </a:defRPr>
            </a:lvl1pPr>
            <a:lvl2pPr>
              <a:defRPr sz="2000" b="1">
                <a:solidFill>
                  <a:srgbClr val="000066"/>
                </a:solidFill>
              </a:defRPr>
            </a:lvl2pPr>
            <a:lvl3pPr>
              <a:defRPr sz="2000" b="1">
                <a:solidFill>
                  <a:srgbClr val="000066"/>
                </a:solidFill>
              </a:defRPr>
            </a:lvl3pPr>
            <a:lvl4pPr>
              <a:defRPr b="1">
                <a:solidFill>
                  <a:srgbClr val="000066"/>
                </a:solidFill>
              </a:defRPr>
            </a:lvl4pPr>
            <a:lvl5pPr>
              <a:defRPr b="1">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prstClr val="white"/>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264652048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פריסה מותאמת אישית">
    <p:spTree>
      <p:nvGrpSpPr>
        <p:cNvPr id="1" name=""/>
        <p:cNvGrpSpPr/>
        <p:nvPr/>
      </p:nvGrpSpPr>
      <p:grpSpPr>
        <a:xfrm>
          <a:off x="0" y="0"/>
          <a:ext cx="0" cy="0"/>
          <a:chOff x="0" y="0"/>
          <a:chExt cx="0" cy="0"/>
        </a:xfrm>
      </p:grpSpPr>
      <p:sp>
        <p:nvSpPr>
          <p:cNvPr id="3" name="Rectangle 3"/>
          <p:cNvSpPr>
            <a:spLocks noChangeArrowheads="1"/>
          </p:cNvSpPr>
          <p:nvPr/>
        </p:nvSpPr>
        <p:spPr bwMode="auto">
          <a:xfrm>
            <a:off x="7643813" y="2501900"/>
            <a:ext cx="982662" cy="936625"/>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solidFill>
                <a:srgbClr val="000000"/>
              </a:solidFill>
            </a:endParaRPr>
          </a:p>
        </p:txBody>
      </p:sp>
      <p:sp>
        <p:nvSpPr>
          <p:cNvPr id="4" name="Rectangle 4"/>
          <p:cNvSpPr>
            <a:spLocks noGrp="1" noChangeArrowheads="1"/>
          </p:cNvSpPr>
          <p:nvPr>
            <p:ph type="subTitle" idx="1"/>
          </p:nvPr>
        </p:nvSpPr>
        <p:spPr>
          <a:xfrm>
            <a:off x="500035" y="2500304"/>
            <a:ext cx="7143800" cy="936000"/>
          </a:xfrm>
          <a:solidFill>
            <a:srgbClr val="0070C0"/>
          </a:solidFill>
        </p:spPr>
        <p:txBody>
          <a:bodyPr anchor="ctr" anchorCtr="1"/>
          <a:lstStyle>
            <a:lvl1pPr marL="0" indent="0">
              <a:buFont typeface="Wingdings" pitchFamily="2" charset="2"/>
              <a:buNone/>
              <a:defRPr sz="2400" b="1">
                <a:solidFill>
                  <a:schemeClr val="bg1"/>
                </a:solidFill>
              </a:defRPr>
            </a:lvl1pPr>
          </a:lstStyle>
          <a:p>
            <a:r>
              <a:rPr lang="he-IL" smtClean="0"/>
              <a:t>לחץ כדי לערוך סגנון כותרת משנה של תבנית בסיס</a:t>
            </a:r>
            <a:endParaRPr lang="en-US" dirty="0"/>
          </a:p>
        </p:txBody>
      </p:sp>
    </p:spTree>
    <p:extLst>
      <p:ext uri="{BB962C8B-B14F-4D97-AF65-F5344CB8AC3E}">
        <p14:creationId xmlns:p14="http://schemas.microsoft.com/office/powerpoint/2010/main" xmlns="" val="147146023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16000" y="1368000"/>
            <a:ext cx="8679600" cy="439200"/>
          </a:xfrm>
        </p:spPr>
        <p:txBody>
          <a:bodyPr rtlCol="1">
            <a:normAutofit/>
          </a:bodyPr>
          <a:lstStyle>
            <a:lvl1pPr algn="r" defTabSz="914400" rtl="1" eaLnBrk="1" latinLnBrk="0" hangingPunct="1">
              <a:spcBef>
                <a:spcPct val="0"/>
              </a:spcBef>
              <a:buNone/>
              <a:defRPr lang="he-IL" sz="2400" b="1" kern="1200" dirty="0">
                <a:solidFill>
                  <a:srgbClr val="000066"/>
                </a:solidFill>
                <a:latin typeface="+mj-lt"/>
                <a:ea typeface="+mj-ea"/>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216000" y="2052000"/>
            <a:ext cx="8679600" cy="4234520"/>
          </a:xfrm>
        </p:spPr>
        <p:txBody>
          <a:bodyPr>
            <a:normAutofit/>
          </a:bodyPr>
          <a:lstStyle>
            <a:lvl1pPr>
              <a:defRPr sz="1800" b="1">
                <a:solidFill>
                  <a:srgbClr val="000066"/>
                </a:solidFill>
              </a:defRPr>
            </a:lvl1pPr>
            <a:lvl2pPr>
              <a:defRPr sz="1800" b="0">
                <a:solidFill>
                  <a:srgbClr val="000066"/>
                </a:solidFill>
              </a:defRPr>
            </a:lvl2pPr>
            <a:lvl3pPr>
              <a:defRPr sz="1800" b="0">
                <a:solidFill>
                  <a:srgbClr val="000066"/>
                </a:solidFill>
              </a:defRPr>
            </a:lvl3pPr>
            <a:lvl4pPr>
              <a:defRPr sz="1800" b="0">
                <a:solidFill>
                  <a:srgbClr val="000066"/>
                </a:solidFill>
              </a:defRPr>
            </a:lvl4pPr>
            <a:lvl5pPr>
              <a:defRPr sz="1800" b="0">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rgbClr val="000066"/>
                </a:solidFill>
                <a:cs typeface="Arial" charset="0"/>
              </a:defRPr>
            </a:lvl1pPr>
          </a:lstStyle>
          <a:p>
            <a:endParaRPr lang="he-IL"/>
          </a:p>
        </p:txBody>
      </p:sp>
    </p:spTree>
    <p:extLst>
      <p:ext uri="{BB962C8B-B14F-4D97-AF65-F5344CB8AC3E}">
        <p14:creationId xmlns:p14="http://schemas.microsoft.com/office/powerpoint/2010/main" xmlns="" val="296700231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כותרת ותוכן - ללא שם היחידה">
    <p:spTree>
      <p:nvGrpSpPr>
        <p:cNvPr id="1" name=""/>
        <p:cNvGrpSpPr/>
        <p:nvPr/>
      </p:nvGrpSpPr>
      <p:grpSpPr>
        <a:xfrm>
          <a:off x="0" y="0"/>
          <a:ext cx="0" cy="0"/>
          <a:chOff x="0" y="0"/>
          <a:chExt cx="0" cy="0"/>
        </a:xfrm>
      </p:grpSpPr>
      <p:sp>
        <p:nvSpPr>
          <p:cNvPr id="6" name="Title 1"/>
          <p:cNvSpPr>
            <a:spLocks noGrp="1"/>
          </p:cNvSpPr>
          <p:nvPr>
            <p:ph type="title"/>
          </p:nvPr>
        </p:nvSpPr>
        <p:spPr>
          <a:xfrm>
            <a:off x="216000" y="1368000"/>
            <a:ext cx="8679600" cy="439200"/>
          </a:xfrm>
        </p:spPr>
        <p:txBody>
          <a:bodyPr rtlCol="1">
            <a:normAutofit/>
          </a:bodyPr>
          <a:lstStyle>
            <a:lvl1pPr algn="r" defTabSz="914400" rtl="1" eaLnBrk="1" latinLnBrk="0" hangingPunct="1">
              <a:spcBef>
                <a:spcPct val="0"/>
              </a:spcBef>
              <a:buNone/>
              <a:defRPr lang="he-IL" sz="2400" b="1" kern="1200" dirty="0">
                <a:solidFill>
                  <a:srgbClr val="000066"/>
                </a:solidFill>
                <a:latin typeface="+mj-lt"/>
                <a:ea typeface="+mj-ea"/>
                <a:cs typeface="+mn-cs"/>
              </a:defRPr>
            </a:lvl1pPr>
          </a:lstStyle>
          <a:p>
            <a:r>
              <a:rPr lang="he-IL" smtClean="0"/>
              <a:t>לחץ כדי לערוך סגנון כותרת של תבנית בסיס</a:t>
            </a:r>
            <a:endParaRPr lang="he-IL" dirty="0"/>
          </a:p>
        </p:txBody>
      </p:sp>
      <p:sp>
        <p:nvSpPr>
          <p:cNvPr id="7" name="Content Placeholder 2"/>
          <p:cNvSpPr>
            <a:spLocks noGrp="1"/>
          </p:cNvSpPr>
          <p:nvPr>
            <p:ph idx="1"/>
          </p:nvPr>
        </p:nvSpPr>
        <p:spPr>
          <a:xfrm>
            <a:off x="216000" y="2052000"/>
            <a:ext cx="8679600" cy="4234520"/>
          </a:xfrm>
        </p:spPr>
        <p:txBody>
          <a:bodyPr>
            <a:normAutofit/>
          </a:bodyPr>
          <a:lstStyle>
            <a:lvl1pPr>
              <a:defRPr sz="1800" b="1">
                <a:solidFill>
                  <a:srgbClr val="000066"/>
                </a:solidFill>
              </a:defRPr>
            </a:lvl1pPr>
            <a:lvl2pPr>
              <a:defRPr sz="1800" b="0">
                <a:solidFill>
                  <a:srgbClr val="000066"/>
                </a:solidFill>
              </a:defRPr>
            </a:lvl2pPr>
            <a:lvl3pPr>
              <a:defRPr sz="1800" b="0">
                <a:solidFill>
                  <a:srgbClr val="000066"/>
                </a:solidFill>
              </a:defRPr>
            </a:lvl3pPr>
            <a:lvl4pPr>
              <a:defRPr sz="1800" b="0">
                <a:solidFill>
                  <a:srgbClr val="000066"/>
                </a:solidFill>
              </a:defRPr>
            </a:lvl4pPr>
            <a:lvl5pPr>
              <a:defRPr sz="1800" b="0">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chemeClr val="bg1"/>
                </a:solidFill>
                <a:cs typeface="Arial" charset="0"/>
              </a:defRPr>
            </a:lvl1pPr>
          </a:lstStyle>
          <a:p>
            <a:endParaRPr lang="he-IL"/>
          </a:p>
        </p:txBody>
      </p:sp>
    </p:spTree>
    <p:extLst>
      <p:ext uri="{BB962C8B-B14F-4D97-AF65-F5344CB8AC3E}">
        <p14:creationId xmlns:p14="http://schemas.microsoft.com/office/powerpoint/2010/main" xmlns="" val="169207016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fld id="{C7E2AE85-7AF7-45DE-A3D2-2DF43B7A4DB9}" type="datetimeFigureOut">
              <a:rPr lang="he-IL" smtClean="0"/>
              <a:pPr/>
              <a:t>י"ב/תמוז/תשע"ד</a:t>
            </a:fld>
            <a:endParaRPr lang="he-IL"/>
          </a:p>
        </p:txBody>
      </p:sp>
      <p:sp>
        <p:nvSpPr>
          <p:cNvPr id="3" name="מציין מיקום של כותרת תחתונה 2"/>
          <p:cNvSpPr>
            <a:spLocks noGrp="1"/>
          </p:cNvSpPr>
          <p:nvPr>
            <p:ph type="ftr" sz="quarter" idx="11"/>
          </p:nvPr>
        </p:nvSpPr>
        <p:spPr>
          <a:xfrm>
            <a:off x="2667000" y="6356350"/>
            <a:ext cx="3352800" cy="365125"/>
          </a:xfrm>
          <a:prstGeom prst="rect">
            <a:avLst/>
          </a:prstGeom>
        </p:spPr>
        <p:txBody>
          <a:bodyPr/>
          <a:lstStyle>
            <a:lvl1pPr>
              <a:defRPr>
                <a:cs typeface="Arial" charset="0"/>
              </a:defRPr>
            </a:lvl1pPr>
          </a:lstStyle>
          <a:p>
            <a:endParaRPr lang="he-IL"/>
          </a:p>
        </p:txBody>
      </p:sp>
      <p:sp>
        <p:nvSpPr>
          <p:cNvPr id="4" name="מציין מיקום של מספר שקופית 3"/>
          <p:cNvSpPr>
            <a:spLocks noGrp="1"/>
          </p:cNvSpPr>
          <p:nvPr>
            <p:ph type="sldNum" sz="quarter" idx="12"/>
          </p:nvPr>
        </p:nvSpPr>
        <p:spPr>
          <a:xfrm>
            <a:off x="7924800" y="6356350"/>
            <a:ext cx="762000" cy="365125"/>
          </a:xfrm>
          <a:prstGeom prst="rect">
            <a:avLst/>
          </a:prstGeom>
        </p:spPr>
        <p:txBody>
          <a:bodyPr/>
          <a:lstStyle>
            <a:lvl1pPr>
              <a:defRPr>
                <a:cs typeface="Arial" charset="0"/>
              </a:defRPr>
            </a:lvl1pPr>
          </a:lstStyle>
          <a:p>
            <a:fld id="{DC93D44B-D090-46AF-AA59-4FAC95CCECE4}" type="slidenum">
              <a:rPr lang="he-IL" smtClean="0"/>
              <a:pPr/>
              <a:t>‹#›</a:t>
            </a:fld>
            <a:endParaRPr lang="he-IL"/>
          </a:p>
        </p:txBody>
      </p:sp>
    </p:spTree>
    <p:extLst>
      <p:ext uri="{BB962C8B-B14F-4D97-AF65-F5344CB8AC3E}">
        <p14:creationId xmlns:p14="http://schemas.microsoft.com/office/powerpoint/2010/main" xmlns="" val="13929547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שקופית שער">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1644"/>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411560" y="4534272"/>
            <a:ext cx="6400800" cy="766936"/>
          </a:xfrm>
        </p:spPr>
        <p:txBody>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516563"/>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p>
        </p:txBody>
      </p:sp>
    </p:spTree>
    <p:extLst>
      <p:ext uri="{BB962C8B-B14F-4D97-AF65-F5344CB8AC3E}">
        <p14:creationId xmlns:p14="http://schemas.microsoft.com/office/powerpoint/2010/main" xmlns="" val="52555379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1_שקופית שער - עם שם היחיד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40971"/>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371600" y="4869160"/>
            <a:ext cx="6400800" cy="766936"/>
          </a:xfrm>
        </p:spPr>
        <p:txBody>
          <a:bodyPr>
            <a:normAutofit/>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876925"/>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p>
        </p:txBody>
      </p:sp>
    </p:spTree>
    <p:extLst>
      <p:ext uri="{BB962C8B-B14F-4D97-AF65-F5344CB8AC3E}">
        <p14:creationId xmlns:p14="http://schemas.microsoft.com/office/powerpoint/2010/main" xmlns="" val="345632608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פריסה מותאמת אישית">
    <p:spTree>
      <p:nvGrpSpPr>
        <p:cNvPr id="1" name=""/>
        <p:cNvGrpSpPr/>
        <p:nvPr/>
      </p:nvGrpSpPr>
      <p:grpSpPr>
        <a:xfrm>
          <a:off x="0" y="0"/>
          <a:ext cx="0" cy="0"/>
          <a:chOff x="0" y="0"/>
          <a:chExt cx="0" cy="0"/>
        </a:xfrm>
      </p:grpSpPr>
      <p:sp>
        <p:nvSpPr>
          <p:cNvPr id="3" name="Rectangle 3"/>
          <p:cNvSpPr>
            <a:spLocks noChangeArrowheads="1"/>
          </p:cNvSpPr>
          <p:nvPr/>
        </p:nvSpPr>
        <p:spPr bwMode="auto">
          <a:xfrm>
            <a:off x="7643813" y="2501900"/>
            <a:ext cx="982662" cy="936625"/>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solidFill>
                <a:srgbClr val="000000"/>
              </a:solidFill>
            </a:endParaRPr>
          </a:p>
        </p:txBody>
      </p:sp>
      <p:sp>
        <p:nvSpPr>
          <p:cNvPr id="4" name="Rectangle 4"/>
          <p:cNvSpPr>
            <a:spLocks noGrp="1" noChangeArrowheads="1"/>
          </p:cNvSpPr>
          <p:nvPr>
            <p:ph type="subTitle" idx="1"/>
          </p:nvPr>
        </p:nvSpPr>
        <p:spPr>
          <a:xfrm>
            <a:off x="500035" y="2500304"/>
            <a:ext cx="7143800" cy="936000"/>
          </a:xfrm>
          <a:solidFill>
            <a:srgbClr val="0070C0"/>
          </a:solidFill>
        </p:spPr>
        <p:txBody>
          <a:bodyPr anchor="ctr" anchorCtr="1"/>
          <a:lstStyle>
            <a:lvl1pPr marL="0" indent="0">
              <a:buFont typeface="Wingdings" pitchFamily="2" charset="2"/>
              <a:buNone/>
              <a:defRPr sz="2400" b="1">
                <a:solidFill>
                  <a:schemeClr val="bg1"/>
                </a:solidFill>
              </a:defRPr>
            </a:lvl1pPr>
          </a:lstStyle>
          <a:p>
            <a:r>
              <a:rPr lang="he-IL" smtClean="0"/>
              <a:t>לחץ כדי לערוך סגנון כותרת משנה של תבנית בסיס</a:t>
            </a:r>
            <a:endParaRPr lang="en-US" dirty="0"/>
          </a:p>
        </p:txBody>
      </p:sp>
    </p:spTree>
    <p:extLst>
      <p:ext uri="{BB962C8B-B14F-4D97-AF65-F5344CB8AC3E}">
        <p14:creationId xmlns:p14="http://schemas.microsoft.com/office/powerpoint/2010/main" xmlns="" val="121521313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jpeg"/><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1.jpeg"/><Relationship Id="rId5" Type="http://schemas.openxmlformats.org/officeDocument/2006/relationships/theme" Target="../theme/theme4.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14313" y="1368425"/>
            <a:ext cx="8678862" cy="438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2051" name="Text Placeholder 2"/>
          <p:cNvSpPr>
            <a:spLocks noGrp="1"/>
          </p:cNvSpPr>
          <p:nvPr>
            <p:ph type="body" idx="1"/>
          </p:nvPr>
        </p:nvSpPr>
        <p:spPr bwMode="auto">
          <a:xfrm>
            <a:off x="215900" y="2052638"/>
            <a:ext cx="8680450" cy="4357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cxnSp>
        <p:nvCxnSpPr>
          <p:cNvPr id="5" name="מחבר ישר 4"/>
          <p:cNvCxnSpPr/>
          <p:nvPr/>
        </p:nvCxnSpPr>
        <p:spPr>
          <a:xfrm rot="10800000">
            <a:off x="142875" y="1928813"/>
            <a:ext cx="8820150" cy="1587"/>
          </a:xfrm>
          <a:prstGeom prst="line">
            <a:avLst/>
          </a:prstGeom>
        </p:spPr>
        <p:style>
          <a:lnRef idx="1">
            <a:schemeClr val="dk1"/>
          </a:lnRef>
          <a:fillRef idx="0">
            <a:schemeClr val="dk1"/>
          </a:fillRef>
          <a:effectRef idx="0">
            <a:schemeClr val="dk1"/>
          </a:effectRef>
          <a:fontRef idx="minor">
            <a:schemeClr val="tx1"/>
          </a:fontRef>
        </p:style>
      </p:cxnSp>
      <p:sp>
        <p:nvSpPr>
          <p:cNvPr id="2053" name="TextBox 5"/>
          <p:cNvSpPr txBox="1">
            <a:spLocks noChangeArrowheads="1"/>
          </p:cNvSpPr>
          <p:nvPr/>
        </p:nvSpPr>
        <p:spPr bwMode="auto">
          <a:xfrm>
            <a:off x="71438" y="6556375"/>
            <a:ext cx="357187"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285F5128-CD37-4009-91EA-696C3267E71F}" type="slidenum">
              <a:rPr lang="he-IL" sz="900"/>
              <a:pPr eaLnBrk="1" hangingPunct="1"/>
              <a:t>‹#›</a:t>
            </a:fld>
            <a:endParaRPr lang="he-IL" sz="9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spd="med"/>
  <p:timing>
    <p:tnLst>
      <p:par>
        <p:cTn id="1" dur="indefinite" restart="never" nodeType="tmRoot"/>
      </p:par>
    </p:tnLst>
  </p:timing>
  <p:txStyles>
    <p:titleStyle>
      <a:lvl1pPr algn="r" rtl="1" eaLnBrk="1" fontAlgn="base" hangingPunct="1">
        <a:spcBef>
          <a:spcPct val="0"/>
        </a:spcBef>
        <a:spcAft>
          <a:spcPct val="0"/>
        </a:spcAft>
        <a:defRPr sz="2400" b="1" kern="1200">
          <a:solidFill>
            <a:srgbClr val="000066"/>
          </a:solidFill>
          <a:latin typeface="+mj-lt"/>
          <a:ea typeface="+mj-ea"/>
          <a:cs typeface="+mn-cs"/>
        </a:defRPr>
      </a:lvl1pPr>
      <a:lvl2pPr algn="r" rtl="1" eaLnBrk="1" fontAlgn="base" hangingPunct="1">
        <a:spcBef>
          <a:spcPct val="0"/>
        </a:spcBef>
        <a:spcAft>
          <a:spcPct val="0"/>
        </a:spcAft>
        <a:defRPr sz="2400" b="1">
          <a:solidFill>
            <a:srgbClr val="000066"/>
          </a:solidFill>
          <a:latin typeface="Calibri" pitchFamily="34" charset="0"/>
          <a:cs typeface="Arial" pitchFamily="34" charset="0"/>
        </a:defRPr>
      </a:lvl2pPr>
      <a:lvl3pPr algn="r" rtl="1" eaLnBrk="1" fontAlgn="base" hangingPunct="1">
        <a:spcBef>
          <a:spcPct val="0"/>
        </a:spcBef>
        <a:spcAft>
          <a:spcPct val="0"/>
        </a:spcAft>
        <a:defRPr sz="2400" b="1">
          <a:solidFill>
            <a:srgbClr val="000066"/>
          </a:solidFill>
          <a:latin typeface="Calibri" pitchFamily="34" charset="0"/>
          <a:cs typeface="Arial" pitchFamily="34" charset="0"/>
        </a:defRPr>
      </a:lvl3pPr>
      <a:lvl4pPr algn="r" rtl="1" eaLnBrk="1" fontAlgn="base" hangingPunct="1">
        <a:spcBef>
          <a:spcPct val="0"/>
        </a:spcBef>
        <a:spcAft>
          <a:spcPct val="0"/>
        </a:spcAft>
        <a:defRPr sz="2400" b="1">
          <a:solidFill>
            <a:srgbClr val="000066"/>
          </a:solidFill>
          <a:latin typeface="Calibri" pitchFamily="34" charset="0"/>
          <a:cs typeface="Arial" pitchFamily="34" charset="0"/>
        </a:defRPr>
      </a:lvl4pPr>
      <a:lvl5pPr algn="r" rtl="1" eaLnBrk="1" fontAlgn="base" hangingPunct="1">
        <a:spcBef>
          <a:spcPct val="0"/>
        </a:spcBef>
        <a:spcAft>
          <a:spcPct val="0"/>
        </a:spcAft>
        <a:defRPr sz="2400" b="1">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2400" b="1">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2400" b="1">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2400" b="1">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2400" b="1">
          <a:solidFill>
            <a:srgbClr val="000066"/>
          </a:solidFill>
          <a:latin typeface="Calibri" pitchFamily="34" charset="0"/>
          <a:cs typeface="Arial" pitchFamily="34" charset="0"/>
        </a:defRPr>
      </a:lvl9pPr>
    </p:titleStyle>
    <p:bodyStyle>
      <a:lvl1pPr marL="342900" indent="-342900" algn="r" rtl="1" eaLnBrk="1" fontAlgn="base" hangingPunct="1">
        <a:spcBef>
          <a:spcPct val="20000"/>
        </a:spcBef>
        <a:spcAft>
          <a:spcPct val="0"/>
        </a:spcAft>
        <a:buClr>
          <a:srgbClr val="92D050"/>
        </a:buClr>
        <a:buFont typeface="Wingdings" pitchFamily="2" charset="2"/>
        <a:buChar char="§"/>
        <a:defRPr b="1" kern="1200">
          <a:solidFill>
            <a:srgbClr val="000066"/>
          </a:solidFill>
          <a:latin typeface="+mn-lt"/>
          <a:ea typeface="+mn-ea"/>
          <a:cs typeface="+mn-cs"/>
        </a:defRPr>
      </a:lvl1pPr>
      <a:lvl2pPr marL="742950" indent="-28575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2pPr>
      <a:lvl3pPr marL="11430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3pPr>
      <a:lvl4pPr marL="16002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4pPr>
      <a:lvl5pPr marL="20574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4313" y="1368425"/>
            <a:ext cx="8678862" cy="438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7" name="Text Placeholder 2"/>
          <p:cNvSpPr>
            <a:spLocks noGrp="1"/>
          </p:cNvSpPr>
          <p:nvPr>
            <p:ph type="body" idx="1"/>
          </p:nvPr>
        </p:nvSpPr>
        <p:spPr bwMode="auto">
          <a:xfrm>
            <a:off x="215900" y="2052638"/>
            <a:ext cx="8680450" cy="4357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cxnSp>
        <p:nvCxnSpPr>
          <p:cNvPr id="5" name="מחבר ישר 4"/>
          <p:cNvCxnSpPr/>
          <p:nvPr/>
        </p:nvCxnSpPr>
        <p:spPr>
          <a:xfrm rot="10800000">
            <a:off x="142875" y="1928813"/>
            <a:ext cx="8820150" cy="1587"/>
          </a:xfrm>
          <a:prstGeom prst="line">
            <a:avLst/>
          </a:prstGeom>
        </p:spPr>
        <p:style>
          <a:lnRef idx="1">
            <a:schemeClr val="dk1"/>
          </a:lnRef>
          <a:fillRef idx="0">
            <a:schemeClr val="dk1"/>
          </a:fillRef>
          <a:effectRef idx="0">
            <a:schemeClr val="dk1"/>
          </a:effectRef>
          <a:fontRef idx="minor">
            <a:schemeClr val="tx1"/>
          </a:fontRef>
        </p:style>
      </p:cxnSp>
      <p:sp>
        <p:nvSpPr>
          <p:cNvPr id="1029" name="TextBox 5"/>
          <p:cNvSpPr txBox="1">
            <a:spLocks noChangeArrowheads="1"/>
          </p:cNvSpPr>
          <p:nvPr/>
        </p:nvSpPr>
        <p:spPr bwMode="auto">
          <a:xfrm>
            <a:off x="71438" y="6556375"/>
            <a:ext cx="357187"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A0AE87EC-4CF9-4C7A-A24B-D3E53931F30B}" type="slidenum">
              <a:rPr lang="he-IL" sz="900"/>
              <a:pPr eaLnBrk="1" hangingPunct="1"/>
              <a:t>‹#›</a:t>
            </a:fld>
            <a:endParaRPr lang="he-IL" sz="900"/>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transition spd="med"/>
  <p:timing>
    <p:tnLst>
      <p:par>
        <p:cTn id="1" dur="indefinite" restart="never" nodeType="tmRoot"/>
      </p:par>
    </p:tnLst>
  </p:timing>
  <p:hf sldNum="0" hdr="0" dt="0"/>
  <p:txStyles>
    <p:titleStyle>
      <a:lvl1pPr algn="r" rtl="1" eaLnBrk="1" fontAlgn="base" hangingPunct="1">
        <a:spcBef>
          <a:spcPct val="0"/>
        </a:spcBef>
        <a:spcAft>
          <a:spcPct val="0"/>
        </a:spcAft>
        <a:defRPr sz="2400" b="1" kern="1200">
          <a:solidFill>
            <a:srgbClr val="000066"/>
          </a:solidFill>
          <a:latin typeface="+mj-lt"/>
          <a:ea typeface="+mj-ea"/>
          <a:cs typeface="+mn-cs"/>
        </a:defRPr>
      </a:lvl1pPr>
      <a:lvl2pPr algn="r" rtl="1" eaLnBrk="1" fontAlgn="base" hangingPunct="1">
        <a:spcBef>
          <a:spcPct val="0"/>
        </a:spcBef>
        <a:spcAft>
          <a:spcPct val="0"/>
        </a:spcAft>
        <a:defRPr sz="2400" b="1">
          <a:solidFill>
            <a:srgbClr val="000066"/>
          </a:solidFill>
          <a:latin typeface="Calibri" pitchFamily="34" charset="0"/>
          <a:cs typeface="Arial" pitchFamily="34" charset="0"/>
        </a:defRPr>
      </a:lvl2pPr>
      <a:lvl3pPr algn="r" rtl="1" eaLnBrk="1" fontAlgn="base" hangingPunct="1">
        <a:spcBef>
          <a:spcPct val="0"/>
        </a:spcBef>
        <a:spcAft>
          <a:spcPct val="0"/>
        </a:spcAft>
        <a:defRPr sz="2400" b="1">
          <a:solidFill>
            <a:srgbClr val="000066"/>
          </a:solidFill>
          <a:latin typeface="Calibri" pitchFamily="34" charset="0"/>
          <a:cs typeface="Arial" pitchFamily="34" charset="0"/>
        </a:defRPr>
      </a:lvl3pPr>
      <a:lvl4pPr algn="r" rtl="1" eaLnBrk="1" fontAlgn="base" hangingPunct="1">
        <a:spcBef>
          <a:spcPct val="0"/>
        </a:spcBef>
        <a:spcAft>
          <a:spcPct val="0"/>
        </a:spcAft>
        <a:defRPr sz="2400" b="1">
          <a:solidFill>
            <a:srgbClr val="000066"/>
          </a:solidFill>
          <a:latin typeface="Calibri" pitchFamily="34" charset="0"/>
          <a:cs typeface="Arial" pitchFamily="34" charset="0"/>
        </a:defRPr>
      </a:lvl4pPr>
      <a:lvl5pPr algn="r" rtl="1" eaLnBrk="1" fontAlgn="base" hangingPunct="1">
        <a:spcBef>
          <a:spcPct val="0"/>
        </a:spcBef>
        <a:spcAft>
          <a:spcPct val="0"/>
        </a:spcAft>
        <a:defRPr sz="2400" b="1">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2400" b="1">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2400" b="1">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2400" b="1">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2400" b="1">
          <a:solidFill>
            <a:srgbClr val="000066"/>
          </a:solidFill>
          <a:latin typeface="Calibri" pitchFamily="34" charset="0"/>
          <a:cs typeface="Arial" pitchFamily="34" charset="0"/>
        </a:defRPr>
      </a:lvl9pPr>
    </p:titleStyle>
    <p:bodyStyle>
      <a:lvl1pPr marL="342900" indent="-342900" algn="r" rtl="1" eaLnBrk="1" fontAlgn="base" hangingPunct="1">
        <a:spcBef>
          <a:spcPct val="20000"/>
        </a:spcBef>
        <a:spcAft>
          <a:spcPct val="0"/>
        </a:spcAft>
        <a:buClr>
          <a:srgbClr val="92D050"/>
        </a:buClr>
        <a:buFont typeface="Wingdings" pitchFamily="2" charset="2"/>
        <a:buChar char="§"/>
        <a:defRPr b="1" kern="1200">
          <a:solidFill>
            <a:srgbClr val="000066"/>
          </a:solidFill>
          <a:latin typeface="+mn-lt"/>
          <a:ea typeface="+mn-ea"/>
          <a:cs typeface="+mn-cs"/>
        </a:defRPr>
      </a:lvl1pPr>
      <a:lvl2pPr marL="742950" indent="-28575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2pPr>
      <a:lvl3pPr marL="11430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3pPr>
      <a:lvl4pPr marL="16002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4pPr>
      <a:lvl5pPr marL="20574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1393825"/>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3075" name="Text Placeholder 2"/>
          <p:cNvSpPr>
            <a:spLocks noGrp="1"/>
          </p:cNvSpPr>
          <p:nvPr>
            <p:ph type="body" idx="1"/>
          </p:nvPr>
        </p:nvSpPr>
        <p:spPr bwMode="auto">
          <a:xfrm>
            <a:off x="457200" y="2719388"/>
            <a:ext cx="8229600" cy="3878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Lst>
  <p:transition spd="med"/>
  <p:timing>
    <p:tnLst>
      <p:par>
        <p:cTn id="1" dur="indefinite" restart="never" nodeType="tmRoot"/>
      </p:par>
    </p:tnLst>
  </p:timing>
  <p:hf sldNum="0" hdr="0" dt="0"/>
  <p:txStyles>
    <p:titleStyle>
      <a:lvl1pPr algn="r" rtl="1" eaLnBrk="1" fontAlgn="base" hangingPunct="1">
        <a:spcBef>
          <a:spcPct val="0"/>
        </a:spcBef>
        <a:spcAft>
          <a:spcPct val="0"/>
        </a:spcAft>
        <a:defRPr sz="3200" kern="1200">
          <a:solidFill>
            <a:srgbClr val="000066"/>
          </a:solidFill>
          <a:latin typeface="+mj-lt"/>
          <a:ea typeface="+mj-ea"/>
          <a:cs typeface="+mn-cs"/>
        </a:defRPr>
      </a:lvl1pPr>
      <a:lvl2pPr algn="r" rtl="1" eaLnBrk="1" fontAlgn="base" hangingPunct="1">
        <a:spcBef>
          <a:spcPct val="0"/>
        </a:spcBef>
        <a:spcAft>
          <a:spcPct val="0"/>
        </a:spcAft>
        <a:defRPr sz="3200">
          <a:solidFill>
            <a:srgbClr val="000066"/>
          </a:solidFill>
          <a:latin typeface="Calibri" pitchFamily="34" charset="0"/>
          <a:cs typeface="Arial" pitchFamily="34" charset="0"/>
        </a:defRPr>
      </a:lvl2pPr>
      <a:lvl3pPr algn="r" rtl="1" eaLnBrk="1" fontAlgn="base" hangingPunct="1">
        <a:spcBef>
          <a:spcPct val="0"/>
        </a:spcBef>
        <a:spcAft>
          <a:spcPct val="0"/>
        </a:spcAft>
        <a:defRPr sz="3200">
          <a:solidFill>
            <a:srgbClr val="000066"/>
          </a:solidFill>
          <a:latin typeface="Calibri" pitchFamily="34" charset="0"/>
          <a:cs typeface="Arial" pitchFamily="34" charset="0"/>
        </a:defRPr>
      </a:lvl3pPr>
      <a:lvl4pPr algn="r" rtl="1" eaLnBrk="1" fontAlgn="base" hangingPunct="1">
        <a:spcBef>
          <a:spcPct val="0"/>
        </a:spcBef>
        <a:spcAft>
          <a:spcPct val="0"/>
        </a:spcAft>
        <a:defRPr sz="3200">
          <a:solidFill>
            <a:srgbClr val="000066"/>
          </a:solidFill>
          <a:latin typeface="Calibri" pitchFamily="34" charset="0"/>
          <a:cs typeface="Arial" pitchFamily="34" charset="0"/>
        </a:defRPr>
      </a:lvl4pPr>
      <a:lvl5pPr algn="r" rtl="1" eaLnBrk="1" fontAlgn="base" hangingPunct="1">
        <a:spcBef>
          <a:spcPct val="0"/>
        </a:spcBef>
        <a:spcAft>
          <a:spcPct val="0"/>
        </a:spcAft>
        <a:defRPr sz="3200">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3200">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3200">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3200">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3200">
          <a:solidFill>
            <a:srgbClr val="000066"/>
          </a:solidFill>
          <a:latin typeface="Calibri" pitchFamily="34" charset="0"/>
          <a:cs typeface="Arial" pitchFamily="34" charset="0"/>
        </a:defRPr>
      </a:lvl9pPr>
    </p:titleStyle>
    <p:bodyStyle>
      <a:lvl1pPr marL="342900" indent="-342900" algn="r" rtl="1" eaLnBrk="1" fontAlgn="base" hangingPunct="1">
        <a:spcBef>
          <a:spcPct val="20000"/>
        </a:spcBef>
        <a:spcAft>
          <a:spcPct val="0"/>
        </a:spcAft>
        <a:buFont typeface="Arial" pitchFamily="34" charset="0"/>
        <a:buChar char="•"/>
        <a:defRPr sz="2400" kern="1200">
          <a:solidFill>
            <a:srgbClr val="000066"/>
          </a:solidFill>
          <a:latin typeface="+mn-lt"/>
          <a:ea typeface="+mn-ea"/>
          <a:cs typeface="+mn-cs"/>
        </a:defRPr>
      </a:lvl1pPr>
      <a:lvl2pPr marL="742950" indent="-28575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2pPr>
      <a:lvl3pPr marL="11430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3pPr>
      <a:lvl4pPr marL="16002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4pPr>
      <a:lvl5pPr marL="20574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1393825"/>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4099" name="Text Placeholder 2"/>
          <p:cNvSpPr>
            <a:spLocks noGrp="1"/>
          </p:cNvSpPr>
          <p:nvPr>
            <p:ph type="body" idx="1"/>
          </p:nvPr>
        </p:nvSpPr>
        <p:spPr bwMode="auto">
          <a:xfrm>
            <a:off x="457200" y="2719388"/>
            <a:ext cx="8229600" cy="3878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Lst>
  <p:transition spd="med"/>
  <p:timing>
    <p:tnLst>
      <p:par>
        <p:cTn id="1" dur="indefinite" restart="never" nodeType="tmRoot"/>
      </p:par>
    </p:tnLst>
  </p:timing>
  <p:hf sldNum="0" hdr="0" dt="0"/>
  <p:txStyles>
    <p:titleStyle>
      <a:lvl1pPr algn="r" rtl="1" eaLnBrk="1" fontAlgn="base" hangingPunct="1">
        <a:spcBef>
          <a:spcPct val="0"/>
        </a:spcBef>
        <a:spcAft>
          <a:spcPct val="0"/>
        </a:spcAft>
        <a:defRPr sz="3200" kern="1200">
          <a:solidFill>
            <a:srgbClr val="000066"/>
          </a:solidFill>
          <a:latin typeface="+mj-lt"/>
          <a:ea typeface="+mj-ea"/>
          <a:cs typeface="+mn-cs"/>
        </a:defRPr>
      </a:lvl1pPr>
      <a:lvl2pPr algn="r" rtl="1" eaLnBrk="1" fontAlgn="base" hangingPunct="1">
        <a:spcBef>
          <a:spcPct val="0"/>
        </a:spcBef>
        <a:spcAft>
          <a:spcPct val="0"/>
        </a:spcAft>
        <a:defRPr sz="3200">
          <a:solidFill>
            <a:srgbClr val="000066"/>
          </a:solidFill>
          <a:latin typeface="Calibri" pitchFamily="34" charset="0"/>
          <a:cs typeface="Arial" pitchFamily="34" charset="0"/>
        </a:defRPr>
      </a:lvl2pPr>
      <a:lvl3pPr algn="r" rtl="1" eaLnBrk="1" fontAlgn="base" hangingPunct="1">
        <a:spcBef>
          <a:spcPct val="0"/>
        </a:spcBef>
        <a:spcAft>
          <a:spcPct val="0"/>
        </a:spcAft>
        <a:defRPr sz="3200">
          <a:solidFill>
            <a:srgbClr val="000066"/>
          </a:solidFill>
          <a:latin typeface="Calibri" pitchFamily="34" charset="0"/>
          <a:cs typeface="Arial" pitchFamily="34" charset="0"/>
        </a:defRPr>
      </a:lvl3pPr>
      <a:lvl4pPr algn="r" rtl="1" eaLnBrk="1" fontAlgn="base" hangingPunct="1">
        <a:spcBef>
          <a:spcPct val="0"/>
        </a:spcBef>
        <a:spcAft>
          <a:spcPct val="0"/>
        </a:spcAft>
        <a:defRPr sz="3200">
          <a:solidFill>
            <a:srgbClr val="000066"/>
          </a:solidFill>
          <a:latin typeface="Calibri" pitchFamily="34" charset="0"/>
          <a:cs typeface="Arial" pitchFamily="34" charset="0"/>
        </a:defRPr>
      </a:lvl4pPr>
      <a:lvl5pPr algn="r" rtl="1" eaLnBrk="1" fontAlgn="base" hangingPunct="1">
        <a:spcBef>
          <a:spcPct val="0"/>
        </a:spcBef>
        <a:spcAft>
          <a:spcPct val="0"/>
        </a:spcAft>
        <a:defRPr sz="3200">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3200">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3200">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3200">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3200">
          <a:solidFill>
            <a:srgbClr val="000066"/>
          </a:solidFill>
          <a:latin typeface="Calibri" pitchFamily="34" charset="0"/>
          <a:cs typeface="Arial" pitchFamily="34" charset="0"/>
        </a:defRPr>
      </a:lvl9pPr>
    </p:titleStyle>
    <p:bodyStyle>
      <a:lvl1pPr marL="342900" indent="-342900" algn="r" rtl="1" eaLnBrk="1" fontAlgn="base" hangingPunct="1">
        <a:spcBef>
          <a:spcPct val="20000"/>
        </a:spcBef>
        <a:spcAft>
          <a:spcPct val="0"/>
        </a:spcAft>
        <a:buFont typeface="Arial" pitchFamily="34" charset="0"/>
        <a:buChar char="•"/>
        <a:defRPr sz="2400" kern="1200">
          <a:solidFill>
            <a:srgbClr val="000066"/>
          </a:solidFill>
          <a:latin typeface="+mn-lt"/>
          <a:ea typeface="+mn-ea"/>
          <a:cs typeface="+mn-cs"/>
        </a:defRPr>
      </a:lvl1pPr>
      <a:lvl2pPr marL="742950" indent="-28575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2pPr>
      <a:lvl3pPr marL="11430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3pPr>
      <a:lvl4pPr marL="16002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4pPr>
      <a:lvl5pPr marL="20574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Data" Target="../diagrams/data1.xml"/><Relationship Id="rId7" Type="http://schemas.openxmlformats.org/officeDocument/2006/relationships/diagramData" Target="../diagrams/data2.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fontScale="90000"/>
          </a:bodyPr>
          <a:lstStyle/>
          <a:p>
            <a:r>
              <a:rPr lang="he-IL" sz="5400" dirty="0" smtClean="0"/>
              <a:t>תהליך ההתמחות בפסיכולוגיה</a:t>
            </a:r>
            <a:endParaRPr lang="he-IL" sz="5400" dirty="0"/>
          </a:p>
        </p:txBody>
      </p:sp>
      <p:sp>
        <p:nvSpPr>
          <p:cNvPr id="3" name="כותרת משנה 2"/>
          <p:cNvSpPr>
            <a:spLocks noGrp="1"/>
          </p:cNvSpPr>
          <p:nvPr>
            <p:ph type="subTitle" idx="1"/>
          </p:nvPr>
        </p:nvSpPr>
        <p:spPr>
          <a:xfrm>
            <a:off x="179512" y="1556792"/>
            <a:ext cx="6408712" cy="1008112"/>
          </a:xfrm>
        </p:spPr>
        <p:txBody>
          <a:bodyPr>
            <a:noAutofit/>
          </a:bodyPr>
          <a:lstStyle/>
          <a:p>
            <a:pPr algn="l"/>
            <a:r>
              <a:rPr lang="he-IL" dirty="0" smtClean="0">
                <a:solidFill>
                  <a:schemeClr val="bg1"/>
                </a:solidFill>
              </a:rPr>
              <a:t>מינהל רפואה - מערך הפסיכולוגיה</a:t>
            </a:r>
            <a:endParaRPr lang="he-IL" dirty="0">
              <a:solidFill>
                <a:schemeClr val="bg1"/>
              </a:solidFill>
            </a:endParaRPr>
          </a:p>
        </p:txBody>
      </p:sp>
    </p:spTree>
    <p:extLst>
      <p:ext uri="{BB962C8B-B14F-4D97-AF65-F5344CB8AC3E}">
        <p14:creationId xmlns:p14="http://schemas.microsoft.com/office/powerpoint/2010/main" xmlns="" val="36922488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8691" y="1412776"/>
            <a:ext cx="8679600" cy="439200"/>
          </a:xfrm>
        </p:spPr>
        <p:txBody>
          <a:bodyPr>
            <a:normAutofit fontScale="90000"/>
          </a:bodyPr>
          <a:lstStyle/>
          <a:p>
            <a:r>
              <a:rPr lang="he-IL" dirty="0" smtClean="0"/>
              <a:t>תהליך ההתמחות</a:t>
            </a:r>
            <a:endParaRPr lang="he-IL" dirty="0"/>
          </a:p>
        </p:txBody>
      </p:sp>
      <p:sp>
        <p:nvSpPr>
          <p:cNvPr id="3" name="מציין מיקום תוכן 2"/>
          <p:cNvSpPr>
            <a:spLocks noGrp="1"/>
          </p:cNvSpPr>
          <p:nvPr>
            <p:ph idx="1"/>
          </p:nvPr>
        </p:nvSpPr>
        <p:spPr>
          <a:xfrm>
            <a:off x="827584" y="2052000"/>
            <a:ext cx="7776864" cy="4234520"/>
          </a:xfrm>
        </p:spPr>
        <p:txBody>
          <a:bodyPr/>
          <a:lstStyle/>
          <a:p>
            <a:endParaRPr lang="he-IL" dirty="0" smtClean="0"/>
          </a:p>
          <a:p>
            <a:pPr marL="266700" indent="-266700" algn="just"/>
            <a:r>
              <a:rPr lang="he-IL" dirty="0" smtClean="0"/>
              <a:t>משך </a:t>
            </a:r>
            <a:r>
              <a:rPr lang="he-IL" dirty="0"/>
              <a:t>ההתמחות: </a:t>
            </a:r>
            <a:r>
              <a:rPr lang="he-IL" b="0" dirty="0"/>
              <a:t>שנתיים </a:t>
            </a:r>
            <a:r>
              <a:rPr lang="he-IL" b="0" dirty="0" smtClean="0"/>
              <a:t>במשרה </a:t>
            </a:r>
            <a:r>
              <a:rPr lang="he-IL" b="0" dirty="0"/>
              <a:t>מלאה או במשרה חלקית שלא תפחת מחצי משרה וסך </a:t>
            </a:r>
            <a:r>
              <a:rPr lang="he-IL" b="0" dirty="0" err="1"/>
              <a:t>הכל</a:t>
            </a:r>
            <a:r>
              <a:rPr lang="he-IL" b="0" dirty="0"/>
              <a:t> של המשרה החלקית לא יפחת מתקופה השווה לשנתיים במשרה מלאה. </a:t>
            </a:r>
            <a:endParaRPr lang="en-US" b="0" dirty="0"/>
          </a:p>
          <a:p>
            <a:pPr marL="266700" indent="-266700" algn="just">
              <a:buNone/>
            </a:pPr>
            <a:r>
              <a:rPr lang="he-IL" dirty="0"/>
              <a:t> </a:t>
            </a:r>
            <a:endParaRPr lang="en-US" dirty="0"/>
          </a:p>
          <a:p>
            <a:pPr marL="266700" indent="-266700" algn="just"/>
            <a:r>
              <a:rPr lang="he-IL" dirty="0"/>
              <a:t>מקום ההתמחות: </a:t>
            </a:r>
            <a:r>
              <a:rPr lang="he-IL" b="0" dirty="0"/>
              <a:t>ההתמחות תעשה רק במוסד מוכר, בהדרכתו ופיקוחו של פסיכולוג מדריך או פסיכולוג הנמצא בתהליך הסמכה להדרכה מאושר ע"י הוועדה המקצועית</a:t>
            </a:r>
            <a:r>
              <a:rPr lang="he-IL" dirty="0"/>
              <a:t>.</a:t>
            </a:r>
            <a:endParaRPr lang="en-US" dirty="0"/>
          </a:p>
          <a:p>
            <a:pPr marL="266700" indent="-266700" algn="just">
              <a:buNone/>
            </a:pPr>
            <a:endParaRPr lang="en-US" dirty="0"/>
          </a:p>
          <a:p>
            <a:pPr marL="266700" indent="-266700" algn="just"/>
            <a:r>
              <a:rPr lang="he-IL" dirty="0"/>
              <a:t>מסלול ומטלות ההתמחות : </a:t>
            </a:r>
            <a:r>
              <a:rPr lang="he-IL" b="0" dirty="0"/>
              <a:t>נקבעו בתקנות לגבי כל תחום מומחיות בנפרד. ניתן למצוא הנחיות </a:t>
            </a:r>
            <a:r>
              <a:rPr lang="he-IL" b="0" dirty="0" smtClean="0"/>
              <a:t>מפורטות לכל תחום באתר </a:t>
            </a:r>
            <a:r>
              <a:rPr lang="he-IL" b="0" dirty="0"/>
              <a:t>משרד הבריאות.</a:t>
            </a:r>
            <a:endParaRPr lang="en-US" b="0" dirty="0"/>
          </a:p>
          <a:p>
            <a:endParaRPr lang="he-IL"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extLst>
      <p:ext uri="{BB962C8B-B14F-4D97-AF65-F5344CB8AC3E}">
        <p14:creationId xmlns:p14="http://schemas.microsoft.com/office/powerpoint/2010/main" xmlns="" val="381533910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1484784"/>
            <a:ext cx="8679600" cy="439200"/>
          </a:xfrm>
        </p:spPr>
        <p:txBody>
          <a:bodyPr>
            <a:normAutofit fontScale="90000"/>
          </a:bodyPr>
          <a:lstStyle/>
          <a:p>
            <a:r>
              <a:rPr lang="he-IL" dirty="0" smtClean="0"/>
              <a:t>הנחיות ונהלים</a:t>
            </a:r>
            <a:endParaRPr lang="en-US" dirty="0"/>
          </a:p>
        </p:txBody>
      </p:sp>
      <p:sp>
        <p:nvSpPr>
          <p:cNvPr id="3" name="מציין מיקום תוכן 2"/>
          <p:cNvSpPr>
            <a:spLocks noGrp="1"/>
          </p:cNvSpPr>
          <p:nvPr>
            <p:ph idx="1"/>
          </p:nvPr>
        </p:nvSpPr>
        <p:spPr>
          <a:xfrm>
            <a:off x="827584" y="2052000"/>
            <a:ext cx="7848872" cy="4185312"/>
          </a:xfrm>
        </p:spPr>
        <p:txBody>
          <a:bodyPr>
            <a:normAutofit/>
          </a:bodyPr>
          <a:lstStyle/>
          <a:p>
            <a:endParaRPr lang="he-IL" dirty="0" smtClean="0"/>
          </a:p>
          <a:p>
            <a:pPr algn="just"/>
            <a:r>
              <a:rPr lang="he-IL" dirty="0" smtClean="0"/>
              <a:t>שינויים במהלך ההתמחות: </a:t>
            </a:r>
            <a:r>
              <a:rPr lang="he-IL" b="0" dirty="0" smtClean="0"/>
              <a:t>על המתמחה להודיע לוועדה המקצועית בכתב על כל שינוי בתהליך או ברציפות בתהליך ההתמחות ולקבל את אישור הוועדה. </a:t>
            </a:r>
            <a:endParaRPr lang="en-US" b="0" dirty="0" smtClean="0"/>
          </a:p>
          <a:p>
            <a:pPr algn="just">
              <a:buNone/>
            </a:pPr>
            <a:endParaRPr lang="en-US" b="0" dirty="0" smtClean="0"/>
          </a:p>
          <a:p>
            <a:pPr algn="just"/>
            <a:r>
              <a:rPr lang="he-IL" dirty="0" smtClean="0"/>
              <a:t>הפסקות במהלך ההתמחות: </a:t>
            </a:r>
            <a:r>
              <a:rPr lang="he-IL" b="0" dirty="0" smtClean="0"/>
              <a:t>ניתן לעשות הפסקות במהלך ההתמחות לאחר קבלת אישור בכתב מהוועדה. </a:t>
            </a:r>
            <a:endParaRPr lang="en-US" b="0" dirty="0" smtClean="0"/>
          </a:p>
          <a:p>
            <a:pPr algn="just">
              <a:buNone/>
            </a:pPr>
            <a:endParaRPr lang="en-US" b="0" dirty="0" smtClean="0"/>
          </a:p>
          <a:p>
            <a:pPr algn="just"/>
            <a:r>
              <a:rPr lang="he-IL" dirty="0" smtClean="0"/>
              <a:t>זיקה משפחתית: </a:t>
            </a:r>
            <a:r>
              <a:rPr lang="he-IL" b="0" dirty="0" smtClean="0"/>
              <a:t>על המועמד להתמחות או להסמכה להדרכה לציין ולפרט בבקשתו אם ישנם קרובי משפחה במוסד המוכר בו מבקש להתמחות או לבצע הסמכה להדרכה. במקרה בו יהיו יחסי כפיפות ישירים או עקיפים בין המתמחה או המתמחה בהדרכה לבין קרוב משפחתו - אין לאשר הבקשה אלא אם לפי שיקול דעת הוועדה המקצועית, בנסיבות המקרה, ניתן לאשר הבקשה. החלטת הוועדה המקצועית תפורט בכתב וכפופה לאישור מנהלת התקנות.</a:t>
            </a:r>
            <a:endParaRPr lang="en-US" b="0" dirty="0" smtClean="0"/>
          </a:p>
          <a:p>
            <a:endParaRPr lang="en-US" dirty="0" smtClean="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1484784"/>
            <a:ext cx="8679600" cy="439200"/>
          </a:xfrm>
        </p:spPr>
        <p:txBody>
          <a:bodyPr>
            <a:normAutofit fontScale="90000"/>
          </a:bodyPr>
          <a:lstStyle/>
          <a:p>
            <a:r>
              <a:rPr lang="he-IL" dirty="0" smtClean="0"/>
              <a:t>הנחיות ונהלים</a:t>
            </a:r>
            <a:endParaRPr lang="en-US" dirty="0"/>
          </a:p>
        </p:txBody>
      </p:sp>
      <p:sp>
        <p:nvSpPr>
          <p:cNvPr id="3" name="מציין מיקום תוכן 2"/>
          <p:cNvSpPr>
            <a:spLocks noGrp="1"/>
          </p:cNvSpPr>
          <p:nvPr>
            <p:ph idx="1"/>
          </p:nvPr>
        </p:nvSpPr>
        <p:spPr>
          <a:xfrm>
            <a:off x="827584" y="2052000"/>
            <a:ext cx="7776864" cy="4185312"/>
          </a:xfrm>
        </p:spPr>
        <p:txBody>
          <a:bodyPr>
            <a:normAutofit/>
          </a:bodyPr>
          <a:lstStyle/>
          <a:p>
            <a:pPr marL="266700" indent="-266700" algn="just"/>
            <a:r>
              <a:rPr lang="he-IL" dirty="0" smtClean="0"/>
              <a:t>התמחות בהתנדבות: </a:t>
            </a:r>
            <a:r>
              <a:rPr lang="he-IL" b="0" dirty="0" smtClean="0"/>
              <a:t>לאור הנחיית הלשכה המשפטית במשרד, אין לאשר תהליך התמחות או תהליך של הסמכה להדרכה בהתנדבות מלאה או חלקית. יצוין, כי על פי הנחיות משרד הבריאות בכל מקרה חל איסור על העסקת מתמחים או מתמחים בהדרכה כמתנדבים במוסדות הממשלתיים. לגבי מוסדות שאינם ממשלתיים, העסקה שכזו לא רק מטילה ספק מסוים לגבי מחויבות המוסד המוכר כלפי המתמחה או המתמחה בהדרכה, אלא גם חושפת את המוסד המוכר לתביעה מהמתמחה לקבלת שכר עבודה ועל כן קיים סיכון שההתמחות או ההסמכה להדרכה יופסקו לפני סיומם על כל המשמעויות הנגזרות מכך. </a:t>
            </a:r>
            <a:endParaRPr lang="en-US" b="0" dirty="0" smtClean="0"/>
          </a:p>
          <a:p>
            <a:pPr marL="266700" indent="-266700" algn="just"/>
            <a:endParaRPr lang="en-US" b="0" dirty="0" smtClean="0"/>
          </a:p>
          <a:p>
            <a:pPr marL="266700" indent="-266700" algn="just"/>
            <a:r>
              <a:rPr lang="he-IL" dirty="0" smtClean="0"/>
              <a:t>הדרכה בתשלום: </a:t>
            </a:r>
            <a:r>
              <a:rPr lang="he-IL" b="0" dirty="0" smtClean="0"/>
              <a:t>חל איסור על קבלה ונתינה של הדרכה בתשלום כחלק מתהליך התמחות וההסמכה להדרכה. הועדות המקצועיות יקבלו חוות דעת רק ממדריכים במוסד המוכר בו אושר המתמחה או המתמחה בהדרכה. חוות דעת מהדרכה פרטית לא תוכר לצורך תהליך התמחות והסמכה להדרכה.</a:t>
            </a:r>
            <a:endParaRPr lang="en-US" b="0"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5911" y="1412776"/>
            <a:ext cx="8679600" cy="439200"/>
          </a:xfrm>
        </p:spPr>
        <p:txBody>
          <a:bodyPr>
            <a:normAutofit fontScale="90000"/>
          </a:bodyPr>
          <a:lstStyle/>
          <a:p>
            <a:r>
              <a:rPr lang="he-IL" dirty="0" smtClean="0"/>
              <a:t>הנחיות ונהלים</a:t>
            </a:r>
            <a:endParaRPr lang="en-US" dirty="0"/>
          </a:p>
        </p:txBody>
      </p:sp>
      <p:sp>
        <p:nvSpPr>
          <p:cNvPr id="3" name="מציין מיקום תוכן 2"/>
          <p:cNvSpPr>
            <a:spLocks noGrp="1"/>
          </p:cNvSpPr>
          <p:nvPr>
            <p:ph idx="1"/>
          </p:nvPr>
        </p:nvSpPr>
        <p:spPr>
          <a:xfrm>
            <a:off x="827584" y="2052000"/>
            <a:ext cx="7776864" cy="4185312"/>
          </a:xfrm>
        </p:spPr>
        <p:txBody>
          <a:bodyPr>
            <a:normAutofit/>
          </a:bodyPr>
          <a:lstStyle/>
          <a:p>
            <a:endParaRPr lang="he-IL" dirty="0" smtClean="0"/>
          </a:p>
          <a:p>
            <a:pPr marL="266700" indent="-266700" algn="just"/>
            <a:r>
              <a:rPr lang="he-IL" dirty="0" smtClean="0"/>
              <a:t>היעדרות במהלך התמחות: </a:t>
            </a:r>
            <a:r>
              <a:rPr lang="he-IL" b="0" dirty="0"/>
              <a:t>עפ"י תקנות הפסיכולוגים על  הפסיכולוג האחראי במוסד המוכר להודיע ליושב ראש הועדה המקצועית על מתמחה שאינו בא בקביעות למקום התמחותו כפי שדורש  המוסד המוכר. </a:t>
            </a:r>
            <a:endParaRPr lang="he-IL" b="0" dirty="0" smtClean="0"/>
          </a:p>
          <a:p>
            <a:pPr marL="266700" indent="0" algn="just">
              <a:buNone/>
            </a:pPr>
            <a:r>
              <a:rPr lang="he-IL" b="0" dirty="0" smtClean="0"/>
              <a:t>הועדה </a:t>
            </a:r>
            <a:r>
              <a:rPr lang="he-IL" b="0" dirty="0"/>
              <a:t>המקצועית רשאית שלא להביא בחשבון  תקופת ההתמחות את התקופה שבה  לא  שמר  המתמחה  על קביעות. </a:t>
            </a:r>
          </a:p>
          <a:p>
            <a:pPr marL="266700" indent="-266700" algn="just">
              <a:buNone/>
            </a:pPr>
            <a:r>
              <a:rPr lang="he-IL" b="0" dirty="0"/>
              <a:t>    </a:t>
            </a:r>
            <a:r>
              <a:rPr lang="he-IL" b="0" dirty="0" smtClean="0"/>
              <a:t>להלן תפורטנה תקופות </a:t>
            </a:r>
            <a:r>
              <a:rPr lang="he-IL" b="0" dirty="0"/>
              <a:t>היעדרות שלא מחייבות קביעת תכנית התמחות נוספת </a:t>
            </a:r>
            <a:r>
              <a:rPr lang="he-IL" dirty="0"/>
              <a:t>במקרים של התמחות בחצי משרה</a:t>
            </a:r>
            <a:r>
              <a:rPr lang="he-IL" b="0" dirty="0"/>
              <a:t> (</a:t>
            </a:r>
            <a:r>
              <a:rPr lang="he-IL" b="0" dirty="0" smtClean="0"/>
              <a:t>במקרים </a:t>
            </a:r>
            <a:r>
              <a:rPr lang="he-IL" b="0" dirty="0"/>
              <a:t>של התמחות במשרה מלאה, האמור יחול בשינויים המתחייבים). </a:t>
            </a:r>
            <a:endParaRPr lang="en-US" b="0" dirty="0"/>
          </a:p>
          <a:p>
            <a:pPr marL="266700" lvl="1" indent="-266700" algn="just"/>
            <a:r>
              <a:rPr lang="he-IL" b="1" dirty="0"/>
              <a:t>תקופת היעדרות בשל חופשות חגים מקובלות במוסד המוכר.</a:t>
            </a:r>
            <a:endParaRPr lang="en-US" b="1" dirty="0"/>
          </a:p>
          <a:p>
            <a:pPr marL="266700" lvl="1" indent="-266700" algn="just"/>
            <a:r>
              <a:rPr lang="he-IL" b="1" dirty="0"/>
              <a:t>תקופת היעדרות בגין שרות מילואים, חופשה שנתית או מחלה </a:t>
            </a:r>
            <a:r>
              <a:rPr lang="he-IL" dirty="0"/>
              <a:t>-  תיחשב כחלק מההתמחות עד 30 יום במצטבר לשנת התמחות אחת. </a:t>
            </a:r>
            <a:endParaRPr lang="en-US" dirty="0"/>
          </a:p>
          <a:p>
            <a:pPr marL="266700" lvl="1" indent="-266700">
              <a:buNone/>
            </a:pPr>
            <a:endParaRPr lang="en-US" b="0" dirty="0" smtClean="0"/>
          </a:p>
          <a:p>
            <a:endParaRPr lang="en-US" b="0"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808" y="1412776"/>
            <a:ext cx="8679600" cy="439200"/>
          </a:xfrm>
        </p:spPr>
        <p:txBody>
          <a:bodyPr>
            <a:normAutofit fontScale="90000"/>
          </a:bodyPr>
          <a:lstStyle/>
          <a:p>
            <a:r>
              <a:rPr lang="he-IL" dirty="0"/>
              <a:t>הנחיות ונהלים</a:t>
            </a:r>
          </a:p>
        </p:txBody>
      </p:sp>
      <p:sp>
        <p:nvSpPr>
          <p:cNvPr id="3" name="מציין מיקום תוכן 2"/>
          <p:cNvSpPr>
            <a:spLocks noGrp="1"/>
          </p:cNvSpPr>
          <p:nvPr>
            <p:ph idx="1"/>
          </p:nvPr>
        </p:nvSpPr>
        <p:spPr>
          <a:xfrm>
            <a:off x="827584" y="2052000"/>
            <a:ext cx="7848872" cy="4234520"/>
          </a:xfrm>
        </p:spPr>
        <p:txBody>
          <a:bodyPr>
            <a:normAutofit/>
          </a:bodyPr>
          <a:lstStyle/>
          <a:p>
            <a:pPr marL="647700" lvl="1"/>
            <a:endParaRPr lang="he-IL" sz="900" b="1" dirty="0" smtClean="0"/>
          </a:p>
          <a:p>
            <a:pPr marL="266700" lvl="1" indent="-266700" algn="just"/>
            <a:r>
              <a:rPr lang="he-IL" b="1" dirty="0" smtClean="0"/>
              <a:t>תקופת </a:t>
            </a:r>
            <a:r>
              <a:rPr lang="he-IL" b="1" dirty="0"/>
              <a:t>היעדרות בגין חופשות לידה </a:t>
            </a:r>
            <a:r>
              <a:rPr lang="he-IL" dirty="0"/>
              <a:t>– תחשבנה כחלק מההתמחות עד 2 חופשות לידה בנות 14 </a:t>
            </a:r>
            <a:r>
              <a:rPr lang="he-IL" dirty="0" smtClean="0"/>
              <a:t>שבועות כל אחת במצטבר </a:t>
            </a:r>
            <a:r>
              <a:rPr lang="he-IL" dirty="0"/>
              <a:t>לכל תקופת ההתמחות. </a:t>
            </a:r>
            <a:endParaRPr lang="en-US" dirty="0"/>
          </a:p>
          <a:p>
            <a:pPr marL="361950" lvl="1" indent="0" algn="just">
              <a:spcAft>
                <a:spcPts val="600"/>
              </a:spcAft>
              <a:buNone/>
            </a:pPr>
            <a:r>
              <a:rPr lang="he-IL" b="1" dirty="0" smtClean="0"/>
              <a:t>בשנת </a:t>
            </a:r>
            <a:r>
              <a:rPr lang="he-IL" b="1" dirty="0"/>
              <a:t>התמחות במסגרת </a:t>
            </a:r>
            <a:r>
              <a:rPr lang="he-IL" b="1" dirty="0" err="1"/>
              <a:t>אישפוזית</a:t>
            </a:r>
            <a:r>
              <a:rPr lang="he-IL" b="1" dirty="0"/>
              <a:t> בפסיכולוגיה </a:t>
            </a:r>
            <a:r>
              <a:rPr lang="he-IL" b="1" dirty="0" smtClean="0"/>
              <a:t>קלינית </a:t>
            </a:r>
            <a:r>
              <a:rPr lang="he-IL" dirty="0" smtClean="0"/>
              <a:t>- </a:t>
            </a:r>
            <a:r>
              <a:rPr lang="he-IL" dirty="0"/>
              <a:t>תקופת היעדרות העולה על 30 יום מכל סיבה למעט חופשות וחגים מקובלות במוסד, מחייבת הארכת </a:t>
            </a:r>
            <a:r>
              <a:rPr lang="he-IL" dirty="0" err="1"/>
              <a:t>תוכנית</a:t>
            </a:r>
            <a:r>
              <a:rPr lang="he-IL" dirty="0"/>
              <a:t> ההתמחות להשלמת 12 חודשי התמחות מלאים. </a:t>
            </a:r>
            <a:endParaRPr lang="en-US" dirty="0"/>
          </a:p>
          <a:p>
            <a:pPr marL="361950" lvl="1" indent="0" algn="just">
              <a:buNone/>
            </a:pPr>
            <a:r>
              <a:rPr lang="he-IL" u="sng" dirty="0" smtClean="0"/>
              <a:t>הערה</a:t>
            </a:r>
            <a:r>
              <a:rPr lang="he-IL" dirty="0"/>
              <a:t>: אין באמור כדי לפגוע בזכויות </a:t>
            </a:r>
            <a:r>
              <a:rPr lang="he-IL" dirty="0" smtClean="0"/>
              <a:t>המתמחה כאישה עובדת </a:t>
            </a:r>
            <a:r>
              <a:rPr lang="he-IL" dirty="0"/>
              <a:t>וזכויותיה כעובדת, אלא רק להבהיר מהי ההיעדרות המקסימלית האפשרית ללא צורך בתוכנית התמחות נוספת. </a:t>
            </a:r>
            <a:endParaRPr lang="en-US" dirty="0"/>
          </a:p>
          <a:p>
            <a:pPr marL="85725" lvl="1" indent="0" algn="ctr">
              <a:buNone/>
            </a:pPr>
            <a:r>
              <a:rPr lang="he-IL" b="1" dirty="0" smtClean="0"/>
              <a:t>כל </a:t>
            </a:r>
            <a:r>
              <a:rPr lang="he-IL" b="1" dirty="0"/>
              <a:t>תקופת היעדרות מעבר למפורט לעיל תחייב קביעת </a:t>
            </a:r>
            <a:r>
              <a:rPr lang="he-IL" b="1" dirty="0" err="1"/>
              <a:t>תוכנית</a:t>
            </a:r>
            <a:r>
              <a:rPr lang="he-IL" b="1" dirty="0"/>
              <a:t> התמחות נוספת להשלמת התקופה הנדרשת כמשך ההתמחות בהתאם להנחיות הוועדה המקצועית אלא אם קבעה הועדה המקצועית אחרת.</a:t>
            </a:r>
            <a:endParaRPr lang="en-US"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extLst>
      <p:ext uri="{BB962C8B-B14F-4D97-AF65-F5344CB8AC3E}">
        <p14:creationId xmlns:p14="http://schemas.microsoft.com/office/powerpoint/2010/main" xmlns="" val="11575441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1484784"/>
            <a:ext cx="8679600" cy="439200"/>
          </a:xfrm>
        </p:spPr>
        <p:txBody>
          <a:bodyPr>
            <a:normAutofit fontScale="90000"/>
          </a:bodyPr>
          <a:lstStyle/>
          <a:p>
            <a:r>
              <a:rPr lang="he-IL" dirty="0" smtClean="0"/>
              <a:t>הנחיות ונהלים</a:t>
            </a:r>
            <a:endParaRPr lang="en-US" dirty="0"/>
          </a:p>
        </p:txBody>
      </p:sp>
      <p:sp>
        <p:nvSpPr>
          <p:cNvPr id="3" name="מציין מיקום תוכן 2"/>
          <p:cNvSpPr>
            <a:spLocks noGrp="1"/>
          </p:cNvSpPr>
          <p:nvPr>
            <p:ph idx="1"/>
          </p:nvPr>
        </p:nvSpPr>
        <p:spPr>
          <a:xfrm>
            <a:off x="827584" y="2052000"/>
            <a:ext cx="7776864" cy="4185312"/>
          </a:xfrm>
        </p:spPr>
        <p:txBody>
          <a:bodyPr>
            <a:normAutofit fontScale="85000" lnSpcReduction="10000"/>
          </a:bodyPr>
          <a:lstStyle/>
          <a:p>
            <a:endParaRPr lang="he-IL" dirty="0" smtClean="0"/>
          </a:p>
          <a:p>
            <a:pPr algn="just"/>
            <a:r>
              <a:rPr lang="he-IL" sz="1900" dirty="0" smtClean="0"/>
              <a:t>מומחיות </a:t>
            </a:r>
            <a:r>
              <a:rPr lang="he-IL" sz="1900" dirty="0"/>
              <a:t>שנייה: </a:t>
            </a:r>
            <a:r>
              <a:rPr lang="he-IL" sz="1900" b="0" dirty="0"/>
              <a:t>מתמחה בעל מומחיות </a:t>
            </a:r>
            <a:r>
              <a:rPr lang="he-IL" sz="1900" b="0" dirty="0" smtClean="0"/>
              <a:t>בתחום מוכר בפסיכולוגיה המתמחה בתחום נוסף בפסיכולוגיה, יוכל </a:t>
            </a:r>
            <a:r>
              <a:rPr lang="he-IL" sz="1900" b="0" dirty="0"/>
              <a:t>לפנות לוועדה המקצועית לקראת סיום השנה השלישית בבקשה לקיצור תקופת ההתמחות </a:t>
            </a:r>
            <a:r>
              <a:rPr lang="he-IL" sz="1900" b="0" dirty="0" smtClean="0"/>
              <a:t>בשנה </a:t>
            </a:r>
            <a:r>
              <a:rPr lang="he-IL" sz="1900" b="0" dirty="0"/>
              <a:t>וייצרף לבקשתו את חוות הדעת של מדריכיו. החלטת הוועדה תועבר לאישור מנהלת תקנות ההתמחות. </a:t>
            </a:r>
            <a:r>
              <a:rPr lang="he-IL" sz="1900" b="0" dirty="0" smtClean="0"/>
              <a:t>במידה ובמהלך 3 שנות ההתמחות השנייה הוכרה חופשת לידה כחלק מתהליך ההתמחות, יש להודיע על כך עם הגשת הבקשה.</a:t>
            </a:r>
            <a:endParaRPr lang="en-US" sz="1900" b="0" dirty="0"/>
          </a:p>
          <a:p>
            <a:pPr algn="just"/>
            <a:endParaRPr lang="he-IL" sz="1900" dirty="0" smtClean="0"/>
          </a:p>
          <a:p>
            <a:pPr algn="just">
              <a:spcAft>
                <a:spcPts val="600"/>
              </a:spcAft>
            </a:pPr>
            <a:r>
              <a:rPr lang="he-IL" sz="1900" dirty="0" smtClean="0"/>
              <a:t>הערכת מתמחה: </a:t>
            </a:r>
            <a:r>
              <a:rPr lang="he-IL" sz="1900" b="0" dirty="0"/>
              <a:t>לפחות פעם בשנה חייב כל מודרך להיפגש עם המדריך לשיחת הערכה. בסיום כל שנת הדרכה חייב המודרך לקבל מהמדריך את מספר שעות ההדרכה שקיבל ולשלוח טופס הערכת מתמחה לוועדה המקצועית. הוועדה מבקשת מהמדריך להעריך את המתמחה על גבי הטופס המובנה להערכת מתמחים</a:t>
            </a:r>
            <a:r>
              <a:rPr lang="he-IL" sz="1900" b="0" dirty="0" smtClean="0"/>
              <a:t>.</a:t>
            </a:r>
          </a:p>
          <a:p>
            <a:pPr marL="357188" indent="0" algn="just">
              <a:buNone/>
            </a:pPr>
            <a:r>
              <a:rPr lang="he-IL" sz="1900" b="0" dirty="0" smtClean="0"/>
              <a:t>מתוך </a:t>
            </a:r>
            <a:r>
              <a:rPr lang="he-IL" sz="1900" b="0" dirty="0"/>
              <a:t>התפיסה  שההדרכה היא תהליך משותף של המדריך והמודרך, על המדריך לשתף את המודרך בחוות הדעת, לאפשר לו להגיב עליה, ולהראות לו את חוות הדעת הכתובה </a:t>
            </a:r>
            <a:r>
              <a:rPr lang="he-IL" sz="1900" b="0" u="sng" dirty="0"/>
              <a:t>לפני</a:t>
            </a:r>
            <a:r>
              <a:rPr lang="he-IL" sz="1900" b="0" dirty="0"/>
              <a:t> שליחתה </a:t>
            </a:r>
            <a:r>
              <a:rPr lang="he-IL" sz="1900" b="0" dirty="0" smtClean="0"/>
              <a:t>לוועדה </a:t>
            </a:r>
            <a:r>
              <a:rPr lang="he-IL" sz="1900" b="0" dirty="0"/>
              <a:t>המקצועית. מומלץ לציין בחלק המילולי של חוות הדעת אי הסכמות (אם היו) בין תפיסת המדריך וזו של המודרך לגבי תוכן חוות הדעת. לאחר תהליך זה, על המדריך לשלוח את חוות הדעת  ישירות </a:t>
            </a:r>
            <a:r>
              <a:rPr lang="he-IL" sz="1900" b="0" dirty="0" smtClean="0"/>
              <a:t>לוועדה </a:t>
            </a:r>
            <a:r>
              <a:rPr lang="he-IL" sz="1900" b="0" dirty="0"/>
              <a:t>המקצועית לפסיכולוגיה קלינית. </a:t>
            </a:r>
            <a:r>
              <a:rPr lang="he-IL" sz="1900" b="0" dirty="0" smtClean="0"/>
              <a:t>עותק מההערכה יימסר </a:t>
            </a:r>
            <a:r>
              <a:rPr lang="he-IL" sz="1900" b="0" dirty="0"/>
              <a:t>למודרך, ועותק נוסף </a:t>
            </a:r>
            <a:r>
              <a:rPr lang="he-IL" sz="1900" b="0" dirty="0" smtClean="0"/>
              <a:t>לפסיכולוג </a:t>
            </a:r>
            <a:r>
              <a:rPr lang="he-IL" sz="1900" b="0" dirty="0"/>
              <a:t>האחראי על </a:t>
            </a:r>
            <a:r>
              <a:rPr lang="he-IL" sz="1900" b="0" dirty="0" smtClean="0"/>
              <a:t>ההתמחות. </a:t>
            </a:r>
            <a:r>
              <a:rPr lang="he-IL" b="0" dirty="0" smtClean="0"/>
              <a:t> </a:t>
            </a:r>
            <a:endParaRPr lang="en-US" b="0" dirty="0" smtClean="0"/>
          </a:p>
          <a:p>
            <a:endParaRPr lang="en-US" b="0"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80528" y="1412776"/>
            <a:ext cx="8679600" cy="439200"/>
          </a:xfrm>
        </p:spPr>
        <p:txBody>
          <a:bodyPr>
            <a:normAutofit fontScale="90000"/>
          </a:bodyPr>
          <a:lstStyle/>
          <a:p>
            <a:r>
              <a:rPr lang="he-IL" dirty="0" smtClean="0"/>
              <a:t>סיום ההתמחות</a:t>
            </a:r>
            <a:endParaRPr lang="he-IL" dirty="0"/>
          </a:p>
        </p:txBody>
      </p:sp>
      <p:sp>
        <p:nvSpPr>
          <p:cNvPr id="3" name="מציין מיקום תוכן 2"/>
          <p:cNvSpPr>
            <a:spLocks noGrp="1"/>
          </p:cNvSpPr>
          <p:nvPr>
            <p:ph idx="1"/>
          </p:nvPr>
        </p:nvSpPr>
        <p:spPr>
          <a:xfrm>
            <a:off x="827584" y="2052000"/>
            <a:ext cx="7632848" cy="4234520"/>
          </a:xfrm>
        </p:spPr>
        <p:txBody>
          <a:bodyPr>
            <a:normAutofit fontScale="92500"/>
          </a:bodyPr>
          <a:lstStyle/>
          <a:p>
            <a:pPr>
              <a:buFont typeface="Wingdings" pitchFamily="2" charset="2"/>
              <a:buChar char="q"/>
            </a:pPr>
            <a:endParaRPr lang="he-IL" sz="1000" b="0" dirty="0" smtClean="0"/>
          </a:p>
          <a:p>
            <a:pPr marL="0" indent="0" algn="just">
              <a:spcAft>
                <a:spcPts val="600"/>
              </a:spcAft>
              <a:buNone/>
            </a:pPr>
            <a:r>
              <a:rPr lang="he-IL" dirty="0" smtClean="0"/>
              <a:t>בסיום </a:t>
            </a:r>
            <a:r>
              <a:rPr lang="he-IL" dirty="0"/>
              <a:t>ההתמחות יש לעמוד בהצלחה בבחינת סיום התמחות. </a:t>
            </a:r>
            <a:endParaRPr lang="he-IL" dirty="0" smtClean="0"/>
          </a:p>
          <a:p>
            <a:pPr marL="266700" indent="-266700" algn="just">
              <a:spcAft>
                <a:spcPts val="600"/>
              </a:spcAft>
            </a:pPr>
            <a:r>
              <a:rPr lang="he-IL" b="0" dirty="0" smtClean="0"/>
              <a:t>כדי </a:t>
            </a:r>
            <a:r>
              <a:rPr lang="he-IL" b="0" dirty="0"/>
              <a:t>לגשת לבחינת סיום ההתמחות, על המתמחה לשלוח לוועדה בקשה בכתב, על גבי טופס הרשמה לבחינה. אל הבקשה עליו לצרף את האישורים המצוינים בטופס וכן  "גיליון ריכוז נתוני ההתמחות". </a:t>
            </a:r>
            <a:endParaRPr lang="he-IL" b="0" dirty="0" smtClean="0"/>
          </a:p>
          <a:p>
            <a:pPr marL="266700" indent="-266700" algn="just">
              <a:spcAft>
                <a:spcPts val="600"/>
              </a:spcAft>
            </a:pPr>
            <a:r>
              <a:rPr lang="he-IL" b="0" dirty="0" smtClean="0"/>
              <a:t>על </a:t>
            </a:r>
            <a:r>
              <a:rPr lang="he-IL" b="0" dirty="0"/>
              <a:t>המתמחה לוודא שכל מדריכיו שלחו את חוות הדעת לוועדה. במידה ובתהליך ההתמחות יצבור המתמחה שתים (או יותר) הערכות שליליות המעמידות בספק את התאמתו למקצוע, או יכולתו המקצועית לסיים את תהליך ההתמחות במשך הזמן המוקצב לכך, יידון מעמדו של המתמחה בוועדה המקצועית וההחלטה תועבר אליו בכתב</a:t>
            </a:r>
            <a:r>
              <a:rPr lang="he-IL" b="0" dirty="0" smtClean="0"/>
              <a:t>. </a:t>
            </a:r>
          </a:p>
          <a:p>
            <a:pPr marL="266700" indent="-266700" algn="just">
              <a:spcAft>
                <a:spcPts val="600"/>
              </a:spcAft>
            </a:pPr>
            <a:r>
              <a:rPr lang="he-IL" b="0" dirty="0" smtClean="0"/>
              <a:t>בסמכותה </a:t>
            </a:r>
            <a:r>
              <a:rPr lang="he-IL" b="0" dirty="0"/>
              <a:t>של הועדה לערוך ולדרוש שינויים בתוכנית ההתמחות של מתמחה בהתאם לחוות הדעת שקיבלה ממדריכיו ועל פי שיקולים מקצועיים אחרים.</a:t>
            </a:r>
            <a:endParaRPr lang="en-US" b="0" dirty="0"/>
          </a:p>
          <a:p>
            <a:pPr marL="0" indent="0" algn="ctr">
              <a:buNone/>
            </a:pPr>
            <a:r>
              <a:rPr lang="he-IL" dirty="0" smtClean="0"/>
              <a:t>במהלך </a:t>
            </a:r>
            <a:r>
              <a:rPr lang="he-IL" dirty="0"/>
              <a:t>2013, הובילה מנהלת תקנות ההתמחות כתיבת נוהל בחינות אחוד לכל תחומי </a:t>
            </a:r>
            <a:r>
              <a:rPr lang="he-IL" dirty="0" smtClean="0"/>
              <a:t>ההתמחות. בנוהל מפורטים שלבי הבחינה והוא מחייב את כל הוועדות המקצועיות.</a:t>
            </a:r>
            <a:r>
              <a:rPr lang="he-IL" dirty="0"/>
              <a:t> </a:t>
            </a:r>
            <a:endParaRPr lang="en-US" dirty="0"/>
          </a:p>
          <a:p>
            <a:endParaRPr lang="he-IL"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extLst>
      <p:ext uri="{BB962C8B-B14F-4D97-AF65-F5344CB8AC3E}">
        <p14:creationId xmlns:p14="http://schemas.microsoft.com/office/powerpoint/2010/main" xmlns="" val="356860605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4" dur="1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1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1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דיאגרמה 3"/>
          <p:cNvGraphicFramePr/>
          <p:nvPr>
            <p:extLst>
              <p:ext uri="{D42A27DB-BD31-4B8C-83A1-F6EECF244321}">
                <p14:modId xmlns:p14="http://schemas.microsoft.com/office/powerpoint/2010/main" xmlns="" val="4119960669"/>
              </p:ext>
            </p:extLst>
          </p:nvPr>
        </p:nvGraphicFramePr>
        <p:xfrm>
          <a:off x="0" y="1700808"/>
          <a:ext cx="9144000"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 3"/>
          <p:cNvSpPr/>
          <p:nvPr/>
        </p:nvSpPr>
        <p:spPr>
          <a:xfrm rot="7480252">
            <a:off x="1596652" y="1345951"/>
            <a:ext cx="5992293" cy="6062180"/>
          </a:xfrm>
          <a:prstGeom prst="leftCircularArrow">
            <a:avLst>
              <a:gd name="adj1" fmla="val 5085"/>
              <a:gd name="adj2" fmla="val 327528"/>
              <a:gd name="adj3" fmla="val 1472472"/>
              <a:gd name="adj4" fmla="val 16199432"/>
              <a:gd name="adj5" fmla="val 5932"/>
            </a:avLst>
          </a:prstGeom>
          <a:solidFill>
            <a:schemeClr val="accent1">
              <a:alpha val="14000"/>
            </a:schemeClr>
          </a:solidFill>
        </p:spPr>
        <p:style>
          <a:lnRef idx="0">
            <a:schemeClr val="accent1"/>
          </a:lnRef>
          <a:fillRef idx="3">
            <a:schemeClr val="accent1"/>
          </a:fillRef>
          <a:effectRef idx="3">
            <a:schemeClr val="accent1"/>
          </a:effectRef>
          <a:fontRef idx="minor">
            <a:schemeClr val="lt1"/>
          </a:fontRef>
        </p:style>
      </p:sp>
      <p:sp>
        <p:nvSpPr>
          <p:cNvPr id="6" name="TextBox 5"/>
          <p:cNvSpPr txBox="1"/>
          <p:nvPr/>
        </p:nvSpPr>
        <p:spPr>
          <a:xfrm>
            <a:off x="3491880" y="5517232"/>
            <a:ext cx="2016224" cy="954107"/>
          </a:xfrm>
          <a:prstGeom prst="rect">
            <a:avLst/>
          </a:prstGeom>
          <a:noFill/>
        </p:spPr>
        <p:txBody>
          <a:bodyPr wrap="square" rtlCol="1">
            <a:spAutoFit/>
          </a:bodyPr>
          <a:lstStyle/>
          <a:p>
            <a:pPr algn="ctr"/>
            <a:r>
              <a:rPr lang="he-IL" sz="2800" dirty="0" smtClean="0">
                <a:solidFill>
                  <a:schemeClr val="bg1"/>
                </a:solidFill>
              </a:rPr>
              <a:t>משרד מועצת הפסיכולוגים</a:t>
            </a:r>
            <a:endParaRPr lang="he-IL" sz="2800" dirty="0">
              <a:solidFill>
                <a:schemeClr val="bg1"/>
              </a:solidFill>
            </a:endParaRPr>
          </a:p>
        </p:txBody>
      </p:sp>
      <p:graphicFrame>
        <p:nvGraphicFramePr>
          <p:cNvPr id="30" name="דיאגרמה 29"/>
          <p:cNvGraphicFramePr/>
          <p:nvPr/>
        </p:nvGraphicFramePr>
        <p:xfrm>
          <a:off x="539552" y="1700808"/>
          <a:ext cx="7992888" cy="38884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1" name="כותרת 30"/>
          <p:cNvSpPr>
            <a:spLocks noGrp="1"/>
          </p:cNvSpPr>
          <p:nvPr>
            <p:ph type="title"/>
          </p:nvPr>
        </p:nvSpPr>
        <p:spPr>
          <a:xfrm>
            <a:off x="216000" y="1261608"/>
            <a:ext cx="8679600" cy="439200"/>
          </a:xfrm>
        </p:spPr>
        <p:txBody>
          <a:bodyPr>
            <a:normAutofit fontScale="90000"/>
          </a:bodyPr>
          <a:lstStyle/>
          <a:p>
            <a:pPr algn="ctr"/>
            <a:r>
              <a:rPr lang="he-IL" dirty="0" smtClean="0"/>
              <a:t>מבנה משרד מועצת הפסיכולוגים</a:t>
            </a:r>
            <a:endParaRPr lang="he-IL" dirty="0"/>
          </a:p>
        </p:txBody>
      </p:sp>
      <p:sp>
        <p:nvSpPr>
          <p:cNvPr id="7" name="כותרת 1"/>
          <p:cNvSpPr txBox="1">
            <a:spLocks/>
          </p:cNvSpPr>
          <p:nvPr/>
        </p:nvSpPr>
        <p:spPr bwMode="auto">
          <a:xfrm>
            <a:off x="0" y="7029400"/>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right)">
                                      <p:cBhvr>
                                        <p:cTn id="7" dur="20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up)">
                                      <p:cBhvr>
                                        <p:cTn id="12"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0" grpId="0">
        <p:bldAsOne/>
      </p:bldGraphic>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539552" y="2060848"/>
            <a:ext cx="8208912" cy="4108817"/>
          </a:xfrm>
          <a:prstGeom prst="rect">
            <a:avLst/>
          </a:prstGeom>
          <a:noFill/>
          <a:ln w="9525">
            <a:noFill/>
            <a:miter lim="800000"/>
            <a:headEnd/>
            <a:tailEnd/>
          </a:ln>
        </p:spPr>
        <p:txBody>
          <a:bodyPr wrap="square">
            <a:spAutoFit/>
          </a:bodyPr>
          <a:lstStyle/>
          <a:p>
            <a:pPr algn="just">
              <a:buClr>
                <a:srgbClr val="92D050"/>
              </a:buClr>
            </a:pPr>
            <a:endParaRPr lang="he-IL" dirty="0" smtClean="0">
              <a:solidFill>
                <a:srgbClr val="002060"/>
              </a:solidFill>
            </a:endParaRPr>
          </a:p>
          <a:p>
            <a:pPr algn="just">
              <a:spcAft>
                <a:spcPts val="1200"/>
              </a:spcAft>
              <a:buClr>
                <a:srgbClr val="92D050"/>
              </a:buClr>
            </a:pPr>
            <a:r>
              <a:rPr lang="he-IL" dirty="0" smtClean="0">
                <a:solidFill>
                  <a:srgbClr val="002060"/>
                </a:solidFill>
              </a:rPr>
              <a:t>משרד מועצת הפסיכולוגים פועל בקביעות ובהתמדה לשיפור השרות הניתן בתהליך ההתמחות הן למתמחים והן למוסדות המוכרים ועושה כל מאמץ למצוא פתרונות מעשיים ויצירתיים לכל מקרה המופנה אליו בכל נושא – במסגרת חוק הפסיכולוגים ותקנות ההתמחות.</a:t>
            </a:r>
          </a:p>
          <a:p>
            <a:pPr algn="ctr">
              <a:spcAft>
                <a:spcPts val="600"/>
              </a:spcAft>
              <a:buClr>
                <a:srgbClr val="92D050"/>
              </a:buClr>
            </a:pPr>
            <a:r>
              <a:rPr lang="he-IL" dirty="0" smtClean="0">
                <a:solidFill>
                  <a:srgbClr val="002060"/>
                </a:solidFill>
              </a:rPr>
              <a:t>ייעול תהליכי עבודה</a:t>
            </a:r>
          </a:p>
          <a:p>
            <a:pPr algn="ctr">
              <a:spcAft>
                <a:spcPts val="600"/>
              </a:spcAft>
              <a:buClr>
                <a:srgbClr val="92D050"/>
              </a:buClr>
            </a:pPr>
            <a:r>
              <a:rPr lang="he-IL" dirty="0" smtClean="0">
                <a:solidFill>
                  <a:srgbClr val="002060"/>
                </a:solidFill>
              </a:rPr>
              <a:t>כתיבת נהלים מפורטים לכל שלב בתהליך בהתמחות</a:t>
            </a:r>
          </a:p>
          <a:p>
            <a:pPr algn="ctr">
              <a:spcAft>
                <a:spcPts val="600"/>
              </a:spcAft>
              <a:buClr>
                <a:srgbClr val="92D050"/>
              </a:buClr>
            </a:pPr>
            <a:r>
              <a:rPr lang="he-IL" dirty="0" smtClean="0">
                <a:solidFill>
                  <a:srgbClr val="002060"/>
                </a:solidFill>
              </a:rPr>
              <a:t>עדכון שוטף של הנחיות וטפסים באתר משרד הבריאות</a:t>
            </a:r>
          </a:p>
          <a:p>
            <a:pPr algn="ctr">
              <a:spcAft>
                <a:spcPts val="600"/>
              </a:spcAft>
              <a:buClr>
                <a:srgbClr val="92D050"/>
              </a:buClr>
            </a:pPr>
            <a:r>
              <a:rPr lang="he-IL" dirty="0" smtClean="0">
                <a:solidFill>
                  <a:srgbClr val="002060"/>
                </a:solidFill>
              </a:rPr>
              <a:t>הכשרה ומקצוע של </a:t>
            </a:r>
            <a:r>
              <a:rPr lang="he-IL" dirty="0" err="1" smtClean="0">
                <a:solidFill>
                  <a:srgbClr val="002060"/>
                </a:solidFill>
              </a:rPr>
              <a:t>כח</a:t>
            </a:r>
            <a:r>
              <a:rPr lang="he-IL" dirty="0" smtClean="0">
                <a:solidFill>
                  <a:srgbClr val="002060"/>
                </a:solidFill>
              </a:rPr>
              <a:t> האדם במשרד</a:t>
            </a:r>
          </a:p>
          <a:p>
            <a:pPr algn="ctr">
              <a:spcAft>
                <a:spcPts val="600"/>
              </a:spcAft>
              <a:buClr>
                <a:srgbClr val="92D050"/>
              </a:buClr>
            </a:pPr>
            <a:r>
              <a:rPr lang="he-IL" dirty="0" smtClean="0">
                <a:solidFill>
                  <a:srgbClr val="002060"/>
                </a:solidFill>
              </a:rPr>
              <a:t>קביעת לוחות זמנים למתן מענה</a:t>
            </a:r>
          </a:p>
          <a:p>
            <a:pPr algn="ctr">
              <a:spcAft>
                <a:spcPts val="600"/>
              </a:spcAft>
              <a:buClr>
                <a:srgbClr val="92D050"/>
              </a:buClr>
            </a:pPr>
            <a:r>
              <a:rPr lang="he-IL" dirty="0" smtClean="0">
                <a:solidFill>
                  <a:srgbClr val="002060"/>
                </a:solidFill>
              </a:rPr>
              <a:t>פיתוח תוכנת העוסקים והקלדת כל נתוני המתמחים</a:t>
            </a:r>
          </a:p>
          <a:p>
            <a:pPr algn="ctr">
              <a:spcAft>
                <a:spcPts val="600"/>
              </a:spcAft>
              <a:buClr>
                <a:srgbClr val="92D050"/>
              </a:buClr>
            </a:pPr>
            <a:r>
              <a:rPr lang="he-IL" dirty="0" smtClean="0">
                <a:solidFill>
                  <a:srgbClr val="002060"/>
                </a:solidFill>
              </a:rPr>
              <a:t>פתיחת תיבת מייל לנבחנים בזמני הבחינות</a:t>
            </a:r>
          </a:p>
          <a:p>
            <a:pPr algn="ctr">
              <a:spcAft>
                <a:spcPts val="600"/>
              </a:spcAft>
              <a:buClr>
                <a:srgbClr val="92D050"/>
              </a:buClr>
            </a:pPr>
            <a:r>
              <a:rPr lang="he-IL" dirty="0" smtClean="0">
                <a:solidFill>
                  <a:srgbClr val="002060"/>
                </a:solidFill>
              </a:rPr>
              <a:t>שיתוף פעולה עם מוקד קול הבריאות</a:t>
            </a:r>
          </a:p>
        </p:txBody>
      </p:sp>
      <p:sp>
        <p:nvSpPr>
          <p:cNvPr id="3"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
        <p:nvSpPr>
          <p:cNvPr id="2" name="TextBox 1"/>
          <p:cNvSpPr txBox="1"/>
          <p:nvPr/>
        </p:nvSpPr>
        <p:spPr>
          <a:xfrm>
            <a:off x="755576" y="1484784"/>
            <a:ext cx="7776864" cy="430887"/>
          </a:xfrm>
          <a:prstGeom prst="rect">
            <a:avLst/>
          </a:prstGeom>
          <a:noFill/>
        </p:spPr>
        <p:txBody>
          <a:bodyPr wrap="square" rtlCol="1">
            <a:spAutoFit/>
          </a:bodyPr>
          <a:lstStyle/>
          <a:p>
            <a:pPr algn="ctr" fontAlgn="base">
              <a:spcBef>
                <a:spcPct val="0"/>
              </a:spcBef>
              <a:spcAft>
                <a:spcPct val="0"/>
              </a:spcAft>
            </a:pPr>
            <a:r>
              <a:rPr lang="he-IL" sz="2200" b="1" dirty="0">
                <a:solidFill>
                  <a:srgbClr val="000066"/>
                </a:solidFill>
                <a:latin typeface="+mj-lt"/>
                <a:ea typeface="+mj-ea"/>
              </a:rPr>
              <a:t>משרד מועצת הפסיכולוגים</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9698">
                                            <p:txEl>
                                              <p:pRg st="1" end="1"/>
                                            </p:txEl>
                                          </p:spTgt>
                                        </p:tgtEl>
                                        <p:attrNameLst>
                                          <p:attrName>style.visibility</p:attrName>
                                        </p:attrNameLst>
                                      </p:cBhvr>
                                      <p:to>
                                        <p:strVal val="visible"/>
                                      </p:to>
                                    </p:set>
                                    <p:anim calcmode="lin" valueType="num">
                                      <p:cBhvr additive="base">
                                        <p:cTn id="12" dur="2000" fill="hold"/>
                                        <p:tgtEl>
                                          <p:spTgt spid="29698">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296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9698">
                                            <p:txEl>
                                              <p:pRg st="2" end="2"/>
                                            </p:txEl>
                                          </p:spTgt>
                                        </p:tgtEl>
                                        <p:attrNameLst>
                                          <p:attrName>style.visibility</p:attrName>
                                        </p:attrNameLst>
                                      </p:cBhvr>
                                      <p:to>
                                        <p:strVal val="visible"/>
                                      </p:to>
                                    </p:set>
                                    <p:animEffect transition="in" filter="fade">
                                      <p:cBhvr>
                                        <p:cTn id="18" dur="1000"/>
                                        <p:tgtEl>
                                          <p:spTgt spid="29698">
                                            <p:txEl>
                                              <p:pRg st="2" end="2"/>
                                            </p:txEl>
                                          </p:spTgt>
                                        </p:tgtEl>
                                      </p:cBhvr>
                                    </p:animEffect>
                                    <p:anim calcmode="lin" valueType="num">
                                      <p:cBhvr>
                                        <p:cTn id="19" dur="1000" fill="hold"/>
                                        <p:tgtEl>
                                          <p:spTgt spid="29698">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2969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9698">
                                            <p:txEl>
                                              <p:pRg st="3" end="3"/>
                                            </p:txEl>
                                          </p:spTgt>
                                        </p:tgtEl>
                                        <p:attrNameLst>
                                          <p:attrName>style.visibility</p:attrName>
                                        </p:attrNameLst>
                                      </p:cBhvr>
                                      <p:to>
                                        <p:strVal val="visible"/>
                                      </p:to>
                                    </p:set>
                                    <p:animEffect transition="in" filter="fade">
                                      <p:cBhvr>
                                        <p:cTn id="25" dur="1000"/>
                                        <p:tgtEl>
                                          <p:spTgt spid="29698">
                                            <p:txEl>
                                              <p:pRg st="3" end="3"/>
                                            </p:txEl>
                                          </p:spTgt>
                                        </p:tgtEl>
                                      </p:cBhvr>
                                    </p:animEffect>
                                    <p:anim calcmode="lin" valueType="num">
                                      <p:cBhvr>
                                        <p:cTn id="26" dur="1000" fill="hold"/>
                                        <p:tgtEl>
                                          <p:spTgt spid="29698">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2969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9698">
                                            <p:txEl>
                                              <p:pRg st="4" end="4"/>
                                            </p:txEl>
                                          </p:spTgt>
                                        </p:tgtEl>
                                        <p:attrNameLst>
                                          <p:attrName>style.visibility</p:attrName>
                                        </p:attrNameLst>
                                      </p:cBhvr>
                                      <p:to>
                                        <p:strVal val="visible"/>
                                      </p:to>
                                    </p:set>
                                    <p:animEffect transition="in" filter="fade">
                                      <p:cBhvr>
                                        <p:cTn id="32" dur="1000"/>
                                        <p:tgtEl>
                                          <p:spTgt spid="29698">
                                            <p:txEl>
                                              <p:pRg st="4" end="4"/>
                                            </p:txEl>
                                          </p:spTgt>
                                        </p:tgtEl>
                                      </p:cBhvr>
                                    </p:animEffect>
                                    <p:anim calcmode="lin" valueType="num">
                                      <p:cBhvr>
                                        <p:cTn id="33" dur="1000" fill="hold"/>
                                        <p:tgtEl>
                                          <p:spTgt spid="29698">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2969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9698">
                                            <p:txEl>
                                              <p:pRg st="5" end="5"/>
                                            </p:txEl>
                                          </p:spTgt>
                                        </p:tgtEl>
                                        <p:attrNameLst>
                                          <p:attrName>style.visibility</p:attrName>
                                        </p:attrNameLst>
                                      </p:cBhvr>
                                      <p:to>
                                        <p:strVal val="visible"/>
                                      </p:to>
                                    </p:set>
                                    <p:animEffect transition="in" filter="fade">
                                      <p:cBhvr>
                                        <p:cTn id="39" dur="1000"/>
                                        <p:tgtEl>
                                          <p:spTgt spid="29698">
                                            <p:txEl>
                                              <p:pRg st="5" end="5"/>
                                            </p:txEl>
                                          </p:spTgt>
                                        </p:tgtEl>
                                      </p:cBhvr>
                                    </p:animEffect>
                                    <p:anim calcmode="lin" valueType="num">
                                      <p:cBhvr>
                                        <p:cTn id="40" dur="1000" fill="hold"/>
                                        <p:tgtEl>
                                          <p:spTgt spid="29698">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2969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29698">
                                            <p:txEl>
                                              <p:pRg st="6" end="6"/>
                                            </p:txEl>
                                          </p:spTgt>
                                        </p:tgtEl>
                                        <p:attrNameLst>
                                          <p:attrName>style.visibility</p:attrName>
                                        </p:attrNameLst>
                                      </p:cBhvr>
                                      <p:to>
                                        <p:strVal val="visible"/>
                                      </p:to>
                                    </p:set>
                                    <p:animEffect transition="in" filter="fade">
                                      <p:cBhvr>
                                        <p:cTn id="46" dur="1000"/>
                                        <p:tgtEl>
                                          <p:spTgt spid="29698">
                                            <p:txEl>
                                              <p:pRg st="6" end="6"/>
                                            </p:txEl>
                                          </p:spTgt>
                                        </p:tgtEl>
                                      </p:cBhvr>
                                    </p:animEffect>
                                    <p:anim calcmode="lin" valueType="num">
                                      <p:cBhvr>
                                        <p:cTn id="47" dur="1000" fill="hold"/>
                                        <p:tgtEl>
                                          <p:spTgt spid="29698">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2969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29698">
                                            <p:txEl>
                                              <p:pRg st="7" end="7"/>
                                            </p:txEl>
                                          </p:spTgt>
                                        </p:tgtEl>
                                        <p:attrNameLst>
                                          <p:attrName>style.visibility</p:attrName>
                                        </p:attrNameLst>
                                      </p:cBhvr>
                                      <p:to>
                                        <p:strVal val="visible"/>
                                      </p:to>
                                    </p:set>
                                    <p:animEffect transition="in" filter="fade">
                                      <p:cBhvr>
                                        <p:cTn id="53" dur="1000"/>
                                        <p:tgtEl>
                                          <p:spTgt spid="29698">
                                            <p:txEl>
                                              <p:pRg st="7" end="7"/>
                                            </p:txEl>
                                          </p:spTgt>
                                        </p:tgtEl>
                                      </p:cBhvr>
                                    </p:animEffect>
                                    <p:anim calcmode="lin" valueType="num">
                                      <p:cBhvr>
                                        <p:cTn id="54" dur="1000" fill="hold"/>
                                        <p:tgtEl>
                                          <p:spTgt spid="29698">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2969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29698">
                                            <p:txEl>
                                              <p:pRg st="8" end="8"/>
                                            </p:txEl>
                                          </p:spTgt>
                                        </p:tgtEl>
                                        <p:attrNameLst>
                                          <p:attrName>style.visibility</p:attrName>
                                        </p:attrNameLst>
                                      </p:cBhvr>
                                      <p:to>
                                        <p:strVal val="visible"/>
                                      </p:to>
                                    </p:set>
                                    <p:animEffect transition="in" filter="fade">
                                      <p:cBhvr>
                                        <p:cTn id="60" dur="1000"/>
                                        <p:tgtEl>
                                          <p:spTgt spid="29698">
                                            <p:txEl>
                                              <p:pRg st="8" end="8"/>
                                            </p:txEl>
                                          </p:spTgt>
                                        </p:tgtEl>
                                      </p:cBhvr>
                                    </p:animEffect>
                                    <p:anim calcmode="lin" valueType="num">
                                      <p:cBhvr>
                                        <p:cTn id="61" dur="1000" fill="hold"/>
                                        <p:tgtEl>
                                          <p:spTgt spid="29698">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29698">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29698">
                                            <p:txEl>
                                              <p:pRg st="9" end="9"/>
                                            </p:txEl>
                                          </p:spTgt>
                                        </p:tgtEl>
                                        <p:attrNameLst>
                                          <p:attrName>style.visibility</p:attrName>
                                        </p:attrNameLst>
                                      </p:cBhvr>
                                      <p:to>
                                        <p:strVal val="visible"/>
                                      </p:to>
                                    </p:set>
                                    <p:animEffect transition="in" filter="fade">
                                      <p:cBhvr>
                                        <p:cTn id="67" dur="1000"/>
                                        <p:tgtEl>
                                          <p:spTgt spid="29698">
                                            <p:txEl>
                                              <p:pRg st="9" end="9"/>
                                            </p:txEl>
                                          </p:spTgt>
                                        </p:tgtEl>
                                      </p:cBhvr>
                                    </p:animEffect>
                                    <p:anim calcmode="lin" valueType="num">
                                      <p:cBhvr>
                                        <p:cTn id="68" dur="1000" fill="hold"/>
                                        <p:tgtEl>
                                          <p:spTgt spid="29698">
                                            <p:txEl>
                                              <p:pRg st="9" end="9"/>
                                            </p:txEl>
                                          </p:spTgt>
                                        </p:tgtEl>
                                        <p:attrNameLst>
                                          <p:attrName>ppt_x</p:attrName>
                                        </p:attrNameLst>
                                      </p:cBhvr>
                                      <p:tavLst>
                                        <p:tav tm="0">
                                          <p:val>
                                            <p:strVal val="#ppt_x"/>
                                          </p:val>
                                        </p:tav>
                                        <p:tav tm="100000">
                                          <p:val>
                                            <p:strVal val="#ppt_x"/>
                                          </p:val>
                                        </p:tav>
                                      </p:tavLst>
                                    </p:anim>
                                    <p:anim calcmode="lin" valueType="num">
                                      <p:cBhvr>
                                        <p:cTn id="69" dur="1000" fill="hold"/>
                                        <p:tgtEl>
                                          <p:spTgt spid="29698">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דיאגרמה 1"/>
          <p:cNvGraphicFramePr/>
          <p:nvPr>
            <p:extLst>
              <p:ext uri="{D42A27DB-BD31-4B8C-83A1-F6EECF244321}">
                <p14:modId xmlns:p14="http://schemas.microsoft.com/office/powerpoint/2010/main" xmlns="" val="1737511338"/>
              </p:ext>
            </p:extLst>
          </p:nvPr>
        </p:nvGraphicFramePr>
        <p:xfrm>
          <a:off x="1647869" y="2060848"/>
          <a:ext cx="6096000"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651" name="TextBox 2"/>
          <p:cNvSpPr txBox="1">
            <a:spLocks noChangeArrowheads="1"/>
          </p:cNvSpPr>
          <p:nvPr/>
        </p:nvSpPr>
        <p:spPr bwMode="auto">
          <a:xfrm>
            <a:off x="1403648" y="1412776"/>
            <a:ext cx="7200800" cy="523875"/>
          </a:xfrm>
          <a:prstGeom prst="rect">
            <a:avLst/>
          </a:prstGeom>
          <a:noFill/>
          <a:ln w="9525">
            <a:noFill/>
            <a:miter lim="800000"/>
            <a:headEnd/>
            <a:tailEnd/>
          </a:ln>
        </p:spPr>
        <p:txBody>
          <a:bodyPr wrap="square">
            <a:spAutoFit/>
          </a:bodyPr>
          <a:lstStyle/>
          <a:p>
            <a:pPr algn="ctr"/>
            <a:r>
              <a:rPr lang="he-IL" sz="2800" dirty="0"/>
              <a:t> </a:t>
            </a:r>
            <a:r>
              <a:rPr lang="he-IL" sz="2800" b="1" u="sng" dirty="0">
                <a:solidFill>
                  <a:srgbClr val="002060"/>
                </a:solidFill>
              </a:rPr>
              <a:t>תפוקות עבודה בשנת 2013</a:t>
            </a:r>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right)">
                                      <p:cBhvr>
                                        <p:cTn id="7" dur="20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1484784"/>
            <a:ext cx="8679600" cy="439200"/>
          </a:xfrm>
        </p:spPr>
        <p:txBody>
          <a:bodyPr>
            <a:normAutofit fontScale="90000"/>
          </a:bodyPr>
          <a:lstStyle/>
          <a:p>
            <a:r>
              <a:rPr lang="he-IL" dirty="0" smtClean="0"/>
              <a:t>מועצת הפסיכולוגים</a:t>
            </a:r>
            <a:endParaRPr lang="he-IL" dirty="0"/>
          </a:p>
        </p:txBody>
      </p:sp>
      <p:sp>
        <p:nvSpPr>
          <p:cNvPr id="3" name="מציין מיקום תוכן 2"/>
          <p:cNvSpPr>
            <a:spLocks noGrp="1"/>
          </p:cNvSpPr>
          <p:nvPr>
            <p:ph idx="1"/>
          </p:nvPr>
        </p:nvSpPr>
        <p:spPr>
          <a:xfrm>
            <a:off x="827584" y="2052000"/>
            <a:ext cx="7776864" cy="4234520"/>
          </a:xfrm>
        </p:spPr>
        <p:txBody>
          <a:bodyPr>
            <a:normAutofit lnSpcReduction="10000"/>
          </a:bodyPr>
          <a:lstStyle/>
          <a:p>
            <a:pPr marL="0" indent="0">
              <a:buNone/>
            </a:pPr>
            <a:r>
              <a:rPr lang="he-IL" dirty="0" smtClean="0"/>
              <a:t>גוף סטטוטורי המוקם לפי סעיף 47 בחוק הפסיכולוגים.</a:t>
            </a:r>
            <a:endParaRPr lang="en-US" dirty="0" smtClean="0"/>
          </a:p>
          <a:p>
            <a:pPr marL="0" lvl="1" indent="0">
              <a:buNone/>
            </a:pPr>
            <a:r>
              <a:rPr lang="he-IL" b="1" dirty="0" smtClean="0"/>
              <a:t>הרכב המועצה: מועצת הפסיכולוגים מונה 27 חברים כלהלן:</a:t>
            </a:r>
            <a:endParaRPr lang="en-US" b="1" dirty="0" smtClean="0"/>
          </a:p>
          <a:p>
            <a:pPr marL="358775" lvl="2" indent="-358775"/>
            <a:r>
              <a:rPr lang="he-IL" dirty="0" smtClean="0"/>
              <a:t>יו"ר מועצת הפסיכולוגים - שר הבריאות או פסיכולוג מומחה-מדריך הממונה ע"י השר.</a:t>
            </a:r>
            <a:endParaRPr lang="en-US" dirty="0" smtClean="0"/>
          </a:p>
          <a:p>
            <a:pPr marL="358775" lvl="2" indent="-358775"/>
            <a:r>
              <a:rPr lang="he-IL" dirty="0" smtClean="0"/>
              <a:t>4 נציגים של מחלקות לפסיכולוגיה במוסדות להשכלה גבוהה המוכרים ע"י </a:t>
            </a:r>
            <a:r>
              <a:rPr lang="he-IL" dirty="0" err="1" smtClean="0"/>
              <a:t>המל"ג</a:t>
            </a:r>
            <a:r>
              <a:rPr lang="he-IL" dirty="0" smtClean="0"/>
              <a:t>.</a:t>
            </a:r>
            <a:endParaRPr lang="en-US" dirty="0" smtClean="0"/>
          </a:p>
          <a:p>
            <a:pPr marL="358775" lvl="2" indent="-358775"/>
            <a:r>
              <a:rPr lang="he-IL" dirty="0" smtClean="0"/>
              <a:t>3 נציגים (לפחות 2 פסיכולוגים) – נציגי שר הבריאות.</a:t>
            </a:r>
            <a:endParaRPr lang="en-US" dirty="0" smtClean="0"/>
          </a:p>
          <a:p>
            <a:pPr marL="358775" lvl="2" indent="-358775"/>
            <a:r>
              <a:rPr lang="he-IL" dirty="0" smtClean="0"/>
              <a:t>3 נציגים (לפחות 2 פסיכולוגים) – נציגי שר הפנים.</a:t>
            </a:r>
            <a:endParaRPr lang="en-US" dirty="0" smtClean="0"/>
          </a:p>
          <a:p>
            <a:pPr marL="358775" lvl="2" indent="-358775"/>
            <a:r>
              <a:rPr lang="he-IL" dirty="0" smtClean="0"/>
              <a:t>3 נציגים (לפחות 2 פסיכולוגים) – נציגי שר החינוך.</a:t>
            </a:r>
            <a:endParaRPr lang="en-US" dirty="0" smtClean="0"/>
          </a:p>
          <a:p>
            <a:pPr marL="358775" lvl="2" indent="-358775"/>
            <a:r>
              <a:rPr lang="he-IL" dirty="0" smtClean="0"/>
              <a:t>נציג אחד לכל אחד משרי הביטחון, האוצר, הקליטה, הכלכלה והרווחה.</a:t>
            </a:r>
            <a:endParaRPr lang="en-US" dirty="0" smtClean="0"/>
          </a:p>
          <a:p>
            <a:pPr marL="358775" lvl="2" indent="-358775"/>
            <a:r>
              <a:rPr lang="he-IL" dirty="0" smtClean="0"/>
              <a:t>8 נציגים שימנה שר הבריאות לפי המלצת ארגון המייצג לדעתו את המספר הגדול ביותר של פסיכולוגים.</a:t>
            </a:r>
            <a:endParaRPr lang="en-US" dirty="0" smtClean="0"/>
          </a:p>
          <a:p>
            <a:pPr marL="0" lvl="2" indent="0">
              <a:buNone/>
            </a:pPr>
            <a:r>
              <a:rPr lang="he-IL" b="1" dirty="0"/>
              <a:t>תפקידי המועצה:</a:t>
            </a:r>
            <a:endParaRPr lang="en-US" b="1" dirty="0"/>
          </a:p>
          <a:p>
            <a:pPr marL="358775" lvl="2" indent="-358775"/>
            <a:r>
              <a:rPr lang="he-IL" dirty="0" smtClean="0"/>
              <a:t>ייעוץ לשר הבריאות בעניינים שעליהם הוא חייב להתייעץ לפי חוק הפסיכולוגים עם המועצה ובעניינים אחרים הנוגעים לעיסוק בפסיכולוגיה בישראל.</a:t>
            </a:r>
            <a:endParaRPr lang="en-US" dirty="0" smtClean="0"/>
          </a:p>
          <a:p>
            <a:endParaRPr lang="he-IL"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6" dur="1000"/>
                                        <p:tgtEl>
                                          <p:spTgt spid="3">
                                            <p:txEl>
                                              <p:pRg st="2" end="2"/>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1000"/>
                                        <p:tgtEl>
                                          <p:spTgt spid="3">
                                            <p:txEl>
                                              <p:pRg st="3" end="3"/>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1000"/>
                                        <p:tgtEl>
                                          <p:spTgt spid="3">
                                            <p:txEl>
                                              <p:pRg st="4" end="4"/>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5" dur="1000"/>
                                        <p:tgtEl>
                                          <p:spTgt spid="3">
                                            <p:txEl>
                                              <p:pRg st="5" end="5"/>
                                            </p:txEl>
                                          </p:spTgt>
                                        </p:tgtEl>
                                      </p:cBhvr>
                                    </p:animEffect>
                                  </p:childTnLst>
                                </p:cTn>
                              </p:par>
                              <p:par>
                                <p:cTn id="36" presetID="14" presetClass="entr" presetSubtype="1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8" dur="1000"/>
                                        <p:tgtEl>
                                          <p:spTgt spid="3">
                                            <p:txEl>
                                              <p:pRg st="6" end="6"/>
                                            </p:txEl>
                                          </p:spTgt>
                                        </p:tgtEl>
                                      </p:cBhvr>
                                    </p:animEffect>
                                  </p:childTnLst>
                                </p:cTn>
                              </p:par>
                              <p:par>
                                <p:cTn id="39" presetID="14" presetClass="entr" presetSubtype="1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1" dur="1000"/>
                                        <p:tgtEl>
                                          <p:spTgt spid="3">
                                            <p:txEl>
                                              <p:pRg st="7" end="7"/>
                                            </p:txEl>
                                          </p:spTgt>
                                        </p:tgtEl>
                                      </p:cBhvr>
                                    </p:animEffect>
                                  </p:childTnLst>
                                </p:cTn>
                              </p:par>
                              <p:par>
                                <p:cTn id="42" presetID="14" presetClass="entr" presetSubtype="1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4" dur="1000"/>
                                        <p:tgtEl>
                                          <p:spTgt spid="3">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1" dur="1000"/>
                                        <p:tgtEl>
                                          <p:spTgt spid="3">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56"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דיאגרמה 1"/>
          <p:cNvGraphicFramePr/>
          <p:nvPr>
            <p:extLst>
              <p:ext uri="{D42A27DB-BD31-4B8C-83A1-F6EECF244321}">
                <p14:modId xmlns:p14="http://schemas.microsoft.com/office/powerpoint/2010/main" xmlns="" val="2726677424"/>
              </p:ext>
            </p:extLst>
          </p:nvPr>
        </p:nvGraphicFramePr>
        <p:xfrm>
          <a:off x="1776028" y="2132856"/>
          <a:ext cx="6096000"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675" name="TextBox 2"/>
          <p:cNvSpPr txBox="1">
            <a:spLocks noChangeArrowheads="1"/>
          </p:cNvSpPr>
          <p:nvPr/>
        </p:nvSpPr>
        <p:spPr bwMode="auto">
          <a:xfrm>
            <a:off x="1655676" y="1340768"/>
            <a:ext cx="6660740" cy="523875"/>
          </a:xfrm>
          <a:prstGeom prst="rect">
            <a:avLst/>
          </a:prstGeom>
          <a:noFill/>
          <a:ln w="9525">
            <a:noFill/>
            <a:miter lim="800000"/>
            <a:headEnd/>
            <a:tailEnd/>
          </a:ln>
        </p:spPr>
        <p:txBody>
          <a:bodyPr wrap="square">
            <a:spAutoFit/>
          </a:bodyPr>
          <a:lstStyle/>
          <a:p>
            <a:pPr algn="ctr"/>
            <a:r>
              <a:rPr lang="he-IL" sz="2800" dirty="0"/>
              <a:t> </a:t>
            </a:r>
            <a:r>
              <a:rPr lang="he-IL" sz="2800" b="1" u="sng" dirty="0">
                <a:solidFill>
                  <a:srgbClr val="002060"/>
                </a:solidFill>
              </a:rPr>
              <a:t>לוחות זמנים למתן מענה</a:t>
            </a:r>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right)">
                                      <p:cBhvr>
                                        <p:cTn id="7" dur="20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107504" y="2060848"/>
            <a:ext cx="8856984" cy="3170099"/>
          </a:xfrm>
          <a:prstGeom prst="rect">
            <a:avLst/>
          </a:prstGeom>
          <a:noFill/>
          <a:ln w="9525">
            <a:noFill/>
            <a:miter lim="800000"/>
            <a:headEnd/>
            <a:tailEnd/>
          </a:ln>
        </p:spPr>
        <p:txBody>
          <a:bodyPr wrap="square">
            <a:spAutoFit/>
          </a:bodyPr>
          <a:lstStyle/>
          <a:p>
            <a:pPr algn="ctr">
              <a:buClr>
                <a:srgbClr val="92D050"/>
              </a:buClr>
            </a:pPr>
            <a:r>
              <a:rPr lang="he-IL" sz="2800" b="1" dirty="0" smtClean="0">
                <a:solidFill>
                  <a:srgbClr val="002060"/>
                </a:solidFill>
              </a:rPr>
              <a:t>באמצעות מוקד </a:t>
            </a:r>
            <a:r>
              <a:rPr lang="he-IL" sz="2800" b="1" dirty="0">
                <a:solidFill>
                  <a:srgbClr val="002060"/>
                </a:solidFill>
              </a:rPr>
              <a:t>קול הבריאות 5400</a:t>
            </a:r>
            <a:r>
              <a:rPr lang="he-IL" sz="2800" b="1" dirty="0" smtClean="0">
                <a:solidFill>
                  <a:srgbClr val="002060"/>
                </a:solidFill>
              </a:rPr>
              <a:t>* </a:t>
            </a:r>
          </a:p>
          <a:p>
            <a:pPr algn="ctr">
              <a:buClr>
                <a:srgbClr val="92D050"/>
              </a:buClr>
            </a:pPr>
            <a:r>
              <a:rPr lang="he-IL" dirty="0" smtClean="0">
                <a:solidFill>
                  <a:srgbClr val="002060"/>
                </a:solidFill>
              </a:rPr>
              <a:t>במהלך 2013 </a:t>
            </a:r>
          </a:p>
          <a:p>
            <a:pPr algn="ctr">
              <a:buClr>
                <a:srgbClr val="92D050"/>
              </a:buClr>
            </a:pPr>
            <a:r>
              <a:rPr lang="he-IL" b="1" dirty="0" smtClean="0">
                <a:solidFill>
                  <a:srgbClr val="002060"/>
                </a:solidFill>
              </a:rPr>
              <a:t>3243</a:t>
            </a:r>
            <a:r>
              <a:rPr lang="he-IL" sz="1600" dirty="0" smtClean="0">
                <a:solidFill>
                  <a:srgbClr val="002060"/>
                </a:solidFill>
              </a:rPr>
              <a:t> פניות למוקד קול הבריאות בנושאים הקשורים לתהליכי ההתמחות בפסיכולוגיה. </a:t>
            </a:r>
          </a:p>
          <a:p>
            <a:pPr algn="ctr">
              <a:buClr>
                <a:srgbClr val="92D050"/>
              </a:buClr>
            </a:pPr>
            <a:r>
              <a:rPr lang="he-IL" b="1" dirty="0" smtClean="0">
                <a:solidFill>
                  <a:srgbClr val="002060"/>
                </a:solidFill>
              </a:rPr>
              <a:t>1954</a:t>
            </a:r>
            <a:r>
              <a:rPr lang="he-IL" dirty="0" smtClean="0">
                <a:solidFill>
                  <a:srgbClr val="002060"/>
                </a:solidFill>
              </a:rPr>
              <a:t> </a:t>
            </a:r>
            <a:r>
              <a:rPr lang="he-IL" sz="1500" dirty="0" smtClean="0">
                <a:solidFill>
                  <a:srgbClr val="002060"/>
                </a:solidFill>
              </a:rPr>
              <a:t>פניות הוקצו לטיפול משרד מועצת הפסיכולוגים במערכת הממוחשבת -</a:t>
            </a:r>
            <a:r>
              <a:rPr lang="en-US" sz="1500" dirty="0" smtClean="0">
                <a:solidFill>
                  <a:srgbClr val="002060"/>
                </a:solidFill>
              </a:rPr>
              <a:t>CRM </a:t>
            </a:r>
            <a:r>
              <a:rPr lang="he-IL" sz="1500" dirty="0" smtClean="0">
                <a:solidFill>
                  <a:srgbClr val="002060"/>
                </a:solidFill>
              </a:rPr>
              <a:t> וטופלו תוך 1.2 ימי עבודה בממוצע. </a:t>
            </a:r>
          </a:p>
          <a:p>
            <a:pPr algn="ctr">
              <a:spcAft>
                <a:spcPts val="600"/>
              </a:spcAft>
              <a:buClr>
                <a:srgbClr val="92D050"/>
              </a:buClr>
            </a:pPr>
            <a:r>
              <a:rPr lang="he-IL" b="1" dirty="0" smtClean="0">
                <a:solidFill>
                  <a:srgbClr val="002060"/>
                </a:solidFill>
              </a:rPr>
              <a:t>1289</a:t>
            </a:r>
            <a:r>
              <a:rPr lang="he-IL" sz="1600" dirty="0" smtClean="0">
                <a:solidFill>
                  <a:srgbClr val="002060"/>
                </a:solidFill>
              </a:rPr>
              <a:t> </a:t>
            </a:r>
            <a:r>
              <a:rPr lang="he-IL" sz="1500" dirty="0" smtClean="0">
                <a:solidFill>
                  <a:srgbClr val="002060"/>
                </a:solidFill>
              </a:rPr>
              <a:t>פניות טופלו ישירות ע"י המוקדנים המתמקצעים בנושא ובאמצעות מערכת העוסקים.</a:t>
            </a:r>
          </a:p>
          <a:p>
            <a:pPr algn="ctr">
              <a:buClr>
                <a:srgbClr val="92D050"/>
              </a:buClr>
            </a:pPr>
            <a:r>
              <a:rPr lang="he-IL" sz="2800" b="1" dirty="0" smtClean="0">
                <a:solidFill>
                  <a:srgbClr val="002060"/>
                </a:solidFill>
              </a:rPr>
              <a:t>באמצעות פקס </a:t>
            </a:r>
            <a:r>
              <a:rPr lang="he-IL" sz="2800" b="1" dirty="0">
                <a:solidFill>
                  <a:srgbClr val="002060"/>
                </a:solidFill>
              </a:rPr>
              <a:t>ממוחשב </a:t>
            </a:r>
            <a:r>
              <a:rPr lang="he-IL" sz="2800" b="1" dirty="0" smtClean="0">
                <a:solidFill>
                  <a:srgbClr val="002060"/>
                </a:solidFill>
              </a:rPr>
              <a:t>מס' 02-6474804  </a:t>
            </a:r>
          </a:p>
          <a:p>
            <a:pPr algn="ctr">
              <a:spcAft>
                <a:spcPts val="600"/>
              </a:spcAft>
              <a:buClr>
                <a:srgbClr val="92D050"/>
              </a:buClr>
            </a:pPr>
            <a:r>
              <a:rPr lang="he-IL" dirty="0" smtClean="0">
                <a:solidFill>
                  <a:srgbClr val="002060"/>
                </a:solidFill>
              </a:rPr>
              <a:t>מוקד קול הבריאות צופה בפקסים הממוחשבים ומאשר קבלתם בפנייה טלפונית אליהם. </a:t>
            </a:r>
          </a:p>
          <a:p>
            <a:pPr algn="ctr">
              <a:buClr>
                <a:srgbClr val="92D050"/>
              </a:buClr>
            </a:pPr>
            <a:r>
              <a:rPr lang="he-IL" sz="2800" b="1" dirty="0" smtClean="0">
                <a:solidFill>
                  <a:srgbClr val="002060"/>
                </a:solidFill>
              </a:rPr>
              <a:t>באמצעות הדואר </a:t>
            </a:r>
            <a:endParaRPr lang="he-IL" sz="2800" b="1" dirty="0">
              <a:solidFill>
                <a:srgbClr val="002060"/>
              </a:solidFill>
            </a:endParaRPr>
          </a:p>
          <a:p>
            <a:pPr algn="ctr"/>
            <a:r>
              <a:rPr lang="he-IL" dirty="0" smtClean="0">
                <a:solidFill>
                  <a:srgbClr val="002060"/>
                </a:solidFill>
              </a:rPr>
              <a:t>משרד </a:t>
            </a:r>
            <a:r>
              <a:rPr lang="he-IL" smtClean="0">
                <a:solidFill>
                  <a:srgbClr val="002060"/>
                </a:solidFill>
              </a:rPr>
              <a:t>מועצת הפסיכולוגים - רח</a:t>
            </a:r>
            <a:r>
              <a:rPr lang="he-IL" dirty="0" smtClean="0">
                <a:solidFill>
                  <a:srgbClr val="002060"/>
                </a:solidFill>
              </a:rPr>
              <a:t>' הרבי </a:t>
            </a:r>
            <a:r>
              <a:rPr lang="he-IL" dirty="0">
                <a:solidFill>
                  <a:srgbClr val="002060"/>
                </a:solidFill>
              </a:rPr>
              <a:t>מבכרך 5, תל-אביב-יפו 66849</a:t>
            </a:r>
          </a:p>
        </p:txBody>
      </p:sp>
      <p:sp>
        <p:nvSpPr>
          <p:cNvPr id="3"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
        <p:nvSpPr>
          <p:cNvPr id="5" name="TextBox 4"/>
          <p:cNvSpPr txBox="1"/>
          <p:nvPr/>
        </p:nvSpPr>
        <p:spPr>
          <a:xfrm>
            <a:off x="755576" y="1484784"/>
            <a:ext cx="7776864" cy="430887"/>
          </a:xfrm>
          <a:prstGeom prst="rect">
            <a:avLst/>
          </a:prstGeom>
          <a:noFill/>
        </p:spPr>
        <p:txBody>
          <a:bodyPr wrap="square" rtlCol="1">
            <a:spAutoFit/>
          </a:bodyPr>
          <a:lstStyle/>
          <a:p>
            <a:pPr algn="ctr" fontAlgn="base">
              <a:spcBef>
                <a:spcPct val="0"/>
              </a:spcBef>
              <a:spcAft>
                <a:spcPct val="0"/>
              </a:spcAft>
            </a:pPr>
            <a:r>
              <a:rPr lang="he-IL" sz="2200" b="1" dirty="0" smtClean="0">
                <a:solidFill>
                  <a:srgbClr val="000066"/>
                </a:solidFill>
                <a:latin typeface="+mj-lt"/>
                <a:ea typeface="+mj-ea"/>
              </a:rPr>
              <a:t>דרכי פנייה למשרד מועצת הפסיכולוגים</a:t>
            </a:r>
            <a:endParaRPr lang="he-IL" sz="2200" b="1" dirty="0">
              <a:solidFill>
                <a:srgbClr val="000066"/>
              </a:solidFill>
              <a:latin typeface="+mj-lt"/>
              <a:ea typeface="+mj-ea"/>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right)">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0722">
                                            <p:txEl>
                                              <p:pRg st="0" end="0"/>
                                            </p:txEl>
                                          </p:spTgt>
                                        </p:tgtEl>
                                        <p:attrNameLst>
                                          <p:attrName>style.visibility</p:attrName>
                                        </p:attrNameLst>
                                      </p:cBhvr>
                                      <p:to>
                                        <p:strVal val="visible"/>
                                      </p:to>
                                    </p:set>
                                    <p:anim calcmode="lin" valueType="num">
                                      <p:cBhvr>
                                        <p:cTn id="12" dur="1000" fill="hold"/>
                                        <p:tgtEl>
                                          <p:spTgt spid="30722">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0722">
                                            <p:txEl>
                                              <p:pRg st="0" end="0"/>
                                            </p:txEl>
                                          </p:spTgt>
                                        </p:tgtEl>
                                        <p:attrNameLst>
                                          <p:attrName>ppt_h</p:attrName>
                                        </p:attrNameLst>
                                      </p:cBhvr>
                                      <p:tavLst>
                                        <p:tav tm="0">
                                          <p:val>
                                            <p:fltVal val="0"/>
                                          </p:val>
                                        </p:tav>
                                        <p:tav tm="100000">
                                          <p:val>
                                            <p:strVal val="#ppt_h"/>
                                          </p:val>
                                        </p:tav>
                                      </p:tavLst>
                                    </p:anim>
                                    <p:animEffect transition="in" filter="fade">
                                      <p:cBhvr>
                                        <p:cTn id="14" dur="1000"/>
                                        <p:tgtEl>
                                          <p:spTgt spid="3072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0722">
                                            <p:txEl>
                                              <p:pRg st="1" end="1"/>
                                            </p:txEl>
                                          </p:spTgt>
                                        </p:tgtEl>
                                        <p:attrNameLst>
                                          <p:attrName>style.visibility</p:attrName>
                                        </p:attrNameLst>
                                      </p:cBhvr>
                                      <p:to>
                                        <p:strVal val="visible"/>
                                      </p:to>
                                    </p:set>
                                    <p:animEffect transition="in" filter="randombar(horizontal)">
                                      <p:cBhvr>
                                        <p:cTn id="19" dur="1000"/>
                                        <p:tgtEl>
                                          <p:spTgt spid="3072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30722">
                                            <p:txEl>
                                              <p:pRg st="2" end="2"/>
                                            </p:txEl>
                                          </p:spTgt>
                                        </p:tgtEl>
                                        <p:attrNameLst>
                                          <p:attrName>style.visibility</p:attrName>
                                        </p:attrNameLst>
                                      </p:cBhvr>
                                      <p:to>
                                        <p:strVal val="visible"/>
                                      </p:to>
                                    </p:set>
                                    <p:animEffect transition="in" filter="randombar(horizontal)">
                                      <p:cBhvr>
                                        <p:cTn id="24" dur="1000"/>
                                        <p:tgtEl>
                                          <p:spTgt spid="3072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0722">
                                            <p:txEl>
                                              <p:pRg st="3" end="3"/>
                                            </p:txEl>
                                          </p:spTgt>
                                        </p:tgtEl>
                                        <p:attrNameLst>
                                          <p:attrName>style.visibility</p:attrName>
                                        </p:attrNameLst>
                                      </p:cBhvr>
                                      <p:to>
                                        <p:strVal val="visible"/>
                                      </p:to>
                                    </p:set>
                                    <p:animEffect transition="in" filter="randombar(horizontal)">
                                      <p:cBhvr>
                                        <p:cTn id="29" dur="1000"/>
                                        <p:tgtEl>
                                          <p:spTgt spid="30722">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nodeType="clickEffect">
                                  <p:stCondLst>
                                    <p:cond delay="0"/>
                                  </p:stCondLst>
                                  <p:childTnLst>
                                    <p:set>
                                      <p:cBhvr>
                                        <p:cTn id="33" dur="1" fill="hold">
                                          <p:stCondLst>
                                            <p:cond delay="0"/>
                                          </p:stCondLst>
                                        </p:cTn>
                                        <p:tgtEl>
                                          <p:spTgt spid="30722">
                                            <p:txEl>
                                              <p:pRg st="4" end="4"/>
                                            </p:txEl>
                                          </p:spTgt>
                                        </p:tgtEl>
                                        <p:attrNameLst>
                                          <p:attrName>style.visibility</p:attrName>
                                        </p:attrNameLst>
                                      </p:cBhvr>
                                      <p:to>
                                        <p:strVal val="visible"/>
                                      </p:to>
                                    </p:set>
                                    <p:animEffect transition="in" filter="randombar(horizontal)">
                                      <p:cBhvr>
                                        <p:cTn id="34" dur="1000"/>
                                        <p:tgtEl>
                                          <p:spTgt spid="30722">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30722">
                                            <p:txEl>
                                              <p:pRg st="5" end="5"/>
                                            </p:txEl>
                                          </p:spTgt>
                                        </p:tgtEl>
                                        <p:attrNameLst>
                                          <p:attrName>style.visibility</p:attrName>
                                        </p:attrNameLst>
                                      </p:cBhvr>
                                      <p:to>
                                        <p:strVal val="visible"/>
                                      </p:to>
                                    </p:set>
                                    <p:anim calcmode="lin" valueType="num">
                                      <p:cBhvr>
                                        <p:cTn id="39" dur="1000" fill="hold"/>
                                        <p:tgtEl>
                                          <p:spTgt spid="30722">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0722">
                                            <p:txEl>
                                              <p:pRg st="5" end="5"/>
                                            </p:txEl>
                                          </p:spTgt>
                                        </p:tgtEl>
                                        <p:attrNameLst>
                                          <p:attrName>ppt_h</p:attrName>
                                        </p:attrNameLst>
                                      </p:cBhvr>
                                      <p:tavLst>
                                        <p:tav tm="0">
                                          <p:val>
                                            <p:fltVal val="0"/>
                                          </p:val>
                                        </p:tav>
                                        <p:tav tm="100000">
                                          <p:val>
                                            <p:strVal val="#ppt_h"/>
                                          </p:val>
                                        </p:tav>
                                      </p:tavLst>
                                    </p:anim>
                                    <p:animEffect transition="in" filter="fade">
                                      <p:cBhvr>
                                        <p:cTn id="41" dur="1000"/>
                                        <p:tgtEl>
                                          <p:spTgt spid="30722">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nodeType="clickEffect">
                                  <p:stCondLst>
                                    <p:cond delay="0"/>
                                  </p:stCondLst>
                                  <p:childTnLst>
                                    <p:set>
                                      <p:cBhvr>
                                        <p:cTn id="45" dur="1" fill="hold">
                                          <p:stCondLst>
                                            <p:cond delay="0"/>
                                          </p:stCondLst>
                                        </p:cTn>
                                        <p:tgtEl>
                                          <p:spTgt spid="30722">
                                            <p:txEl>
                                              <p:pRg st="6" end="6"/>
                                            </p:txEl>
                                          </p:spTgt>
                                        </p:tgtEl>
                                        <p:attrNameLst>
                                          <p:attrName>style.visibility</p:attrName>
                                        </p:attrNameLst>
                                      </p:cBhvr>
                                      <p:to>
                                        <p:strVal val="visible"/>
                                      </p:to>
                                    </p:set>
                                    <p:animEffect transition="in" filter="randombar(horizontal)">
                                      <p:cBhvr>
                                        <p:cTn id="46" dur="1000"/>
                                        <p:tgtEl>
                                          <p:spTgt spid="30722">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30722">
                                            <p:txEl>
                                              <p:pRg st="7" end="7"/>
                                            </p:txEl>
                                          </p:spTgt>
                                        </p:tgtEl>
                                        <p:attrNameLst>
                                          <p:attrName>style.visibility</p:attrName>
                                        </p:attrNameLst>
                                      </p:cBhvr>
                                      <p:to>
                                        <p:strVal val="visible"/>
                                      </p:to>
                                    </p:set>
                                    <p:anim calcmode="lin" valueType="num">
                                      <p:cBhvr>
                                        <p:cTn id="51" dur="1000" fill="hold"/>
                                        <p:tgtEl>
                                          <p:spTgt spid="30722">
                                            <p:txEl>
                                              <p:pRg st="7" end="7"/>
                                            </p:txEl>
                                          </p:spTgt>
                                        </p:tgtEl>
                                        <p:attrNameLst>
                                          <p:attrName>ppt_w</p:attrName>
                                        </p:attrNameLst>
                                      </p:cBhvr>
                                      <p:tavLst>
                                        <p:tav tm="0">
                                          <p:val>
                                            <p:fltVal val="0"/>
                                          </p:val>
                                        </p:tav>
                                        <p:tav tm="100000">
                                          <p:val>
                                            <p:strVal val="#ppt_w"/>
                                          </p:val>
                                        </p:tav>
                                      </p:tavLst>
                                    </p:anim>
                                    <p:anim calcmode="lin" valueType="num">
                                      <p:cBhvr>
                                        <p:cTn id="52" dur="1000" fill="hold"/>
                                        <p:tgtEl>
                                          <p:spTgt spid="30722">
                                            <p:txEl>
                                              <p:pRg st="7" end="7"/>
                                            </p:txEl>
                                          </p:spTgt>
                                        </p:tgtEl>
                                        <p:attrNameLst>
                                          <p:attrName>ppt_h</p:attrName>
                                        </p:attrNameLst>
                                      </p:cBhvr>
                                      <p:tavLst>
                                        <p:tav tm="0">
                                          <p:val>
                                            <p:fltVal val="0"/>
                                          </p:val>
                                        </p:tav>
                                        <p:tav tm="100000">
                                          <p:val>
                                            <p:strVal val="#ppt_h"/>
                                          </p:val>
                                        </p:tav>
                                      </p:tavLst>
                                    </p:anim>
                                    <p:animEffect transition="in" filter="fade">
                                      <p:cBhvr>
                                        <p:cTn id="53" dur="1000"/>
                                        <p:tgtEl>
                                          <p:spTgt spid="30722">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nodeType="clickEffect">
                                  <p:stCondLst>
                                    <p:cond delay="0"/>
                                  </p:stCondLst>
                                  <p:childTnLst>
                                    <p:set>
                                      <p:cBhvr>
                                        <p:cTn id="57" dur="1" fill="hold">
                                          <p:stCondLst>
                                            <p:cond delay="0"/>
                                          </p:stCondLst>
                                        </p:cTn>
                                        <p:tgtEl>
                                          <p:spTgt spid="30722">
                                            <p:txEl>
                                              <p:pRg st="8" end="8"/>
                                            </p:txEl>
                                          </p:spTgt>
                                        </p:tgtEl>
                                        <p:attrNameLst>
                                          <p:attrName>style.visibility</p:attrName>
                                        </p:attrNameLst>
                                      </p:cBhvr>
                                      <p:to>
                                        <p:strVal val="visible"/>
                                      </p:to>
                                    </p:set>
                                    <p:animEffect transition="in" filter="randombar(horizontal)">
                                      <p:cBhvr>
                                        <p:cTn id="58" dur="1000"/>
                                        <p:tgtEl>
                                          <p:spTgt spid="3072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endParaRPr lang="he-IL"/>
          </a:p>
        </p:txBody>
      </p:sp>
      <p:sp>
        <p:nvSpPr>
          <p:cNvPr id="3" name="מציין מיקום תוכן 2"/>
          <p:cNvSpPr>
            <a:spLocks noGrp="1"/>
          </p:cNvSpPr>
          <p:nvPr>
            <p:ph idx="1"/>
          </p:nvPr>
        </p:nvSpPr>
        <p:spPr/>
        <p:txBody>
          <a:bodyPr>
            <a:normAutofit/>
          </a:bodyPr>
          <a:lstStyle/>
          <a:p>
            <a:pPr marL="0" indent="0" algn="ctr">
              <a:buNone/>
            </a:pPr>
            <a:endParaRPr lang="he-IL" dirty="0" smtClean="0"/>
          </a:p>
          <a:p>
            <a:pPr marL="0" indent="0" algn="ctr">
              <a:buNone/>
            </a:pPr>
            <a:endParaRPr lang="he-IL" dirty="0"/>
          </a:p>
          <a:p>
            <a:pPr marL="0" indent="0" algn="ctr">
              <a:buNone/>
            </a:pPr>
            <a:endParaRPr lang="he-IL" dirty="0" smtClean="0"/>
          </a:p>
          <a:p>
            <a:pPr marL="0" indent="0" algn="ctr">
              <a:buNone/>
            </a:pPr>
            <a:endParaRPr lang="he-IL" dirty="0"/>
          </a:p>
          <a:p>
            <a:pPr marL="0" indent="0" algn="ctr">
              <a:buNone/>
            </a:pPr>
            <a:endParaRPr lang="he-IL" dirty="0" smtClean="0"/>
          </a:p>
          <a:p>
            <a:pPr marL="0" indent="0" algn="ctr">
              <a:buNone/>
            </a:pPr>
            <a:r>
              <a:rPr lang="he-IL" sz="6000" dirty="0" smtClean="0"/>
              <a:t>תודה על ההקשבה</a:t>
            </a:r>
          </a:p>
          <a:p>
            <a:pPr marL="0" indent="0" algn="ctr">
              <a:buNone/>
            </a:pPr>
            <a:r>
              <a:rPr lang="he-IL" sz="2600" dirty="0" smtClean="0"/>
              <a:t>ערכה והגישה – איריס פרחי-איתני</a:t>
            </a:r>
            <a:endParaRPr lang="he-IL" sz="2600" dirty="0"/>
          </a:p>
        </p:txBody>
      </p:sp>
    </p:spTree>
    <p:extLst>
      <p:ext uri="{BB962C8B-B14F-4D97-AF65-F5344CB8AC3E}">
        <p14:creationId xmlns:p14="http://schemas.microsoft.com/office/powerpoint/2010/main" xmlns="" val="196835931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9" dur="2000"/>
                                        <p:tgtEl>
                                          <p:spTgt spid="3">
                                            <p:txEl>
                                              <p:pRg st="5" end="5"/>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 calcmode="lin" valueType="num">
                                      <p:cBhvr>
                                        <p:cTn id="12"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3"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4"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8525" y="1412776"/>
            <a:ext cx="8679600" cy="439200"/>
          </a:xfrm>
        </p:spPr>
        <p:txBody>
          <a:bodyPr>
            <a:normAutofit fontScale="90000"/>
          </a:bodyPr>
          <a:lstStyle/>
          <a:p>
            <a:r>
              <a:rPr lang="en-US" dirty="0" smtClean="0"/>
              <a:t/>
            </a:r>
            <a:br>
              <a:rPr lang="en-US" dirty="0" smtClean="0"/>
            </a:br>
            <a:r>
              <a:rPr lang="he-IL" dirty="0"/>
              <a:t>תקנות הפסיכולוגים (אישור תואר מומחה) </a:t>
            </a:r>
            <a:r>
              <a:rPr lang="he-IL" dirty="0" err="1"/>
              <a:t>התשל"ט</a:t>
            </a:r>
            <a:r>
              <a:rPr lang="he-IL" dirty="0"/>
              <a:t> 1979</a:t>
            </a:r>
            <a:r>
              <a:rPr lang="en-US" dirty="0" smtClean="0"/>
              <a:t/>
            </a:r>
            <a:br>
              <a:rPr lang="en-US" dirty="0" smtClean="0"/>
            </a:br>
            <a:endParaRPr lang="he-IL" dirty="0"/>
          </a:p>
        </p:txBody>
      </p:sp>
      <p:sp>
        <p:nvSpPr>
          <p:cNvPr id="3" name="מציין מיקום תוכן 2"/>
          <p:cNvSpPr>
            <a:spLocks noGrp="1"/>
          </p:cNvSpPr>
          <p:nvPr>
            <p:ph idx="1"/>
          </p:nvPr>
        </p:nvSpPr>
        <p:spPr>
          <a:xfrm>
            <a:off x="827584" y="2052000"/>
            <a:ext cx="7848872" cy="4234520"/>
          </a:xfrm>
        </p:spPr>
        <p:txBody>
          <a:bodyPr/>
          <a:lstStyle/>
          <a:p>
            <a:pPr marL="0" indent="0">
              <a:buNone/>
            </a:pPr>
            <a:r>
              <a:rPr lang="he-IL" dirty="0" smtClean="0"/>
              <a:t>תקנות הפסיכולוגים הותקנו ע"י שר הבריאות עפ"י תקנה 8 בחוק הפסיכולוגים ולאחר התייעצות במועצת הפסיכולוגים.</a:t>
            </a:r>
          </a:p>
          <a:p>
            <a:pPr marL="0" indent="0">
              <a:buNone/>
            </a:pPr>
            <a:endParaRPr lang="en-US" dirty="0" smtClean="0"/>
          </a:p>
          <a:p>
            <a:pPr marL="0" lvl="1" indent="0">
              <a:buNone/>
            </a:pPr>
            <a:r>
              <a:rPr lang="he-IL" b="1" dirty="0" smtClean="0"/>
              <a:t>מטרת התקנות: </a:t>
            </a:r>
            <a:endParaRPr lang="en-US" b="1" dirty="0" smtClean="0"/>
          </a:p>
          <a:p>
            <a:pPr marL="358775" lvl="1" indent="-358775"/>
            <a:r>
              <a:rPr lang="he-IL" dirty="0" smtClean="0"/>
              <a:t>הסדרת תהליך ההתמחות לתואר מומחה ולתואר מומחה מדריך בפסיכולוגיה.</a:t>
            </a:r>
            <a:endParaRPr lang="en-US" dirty="0" smtClean="0"/>
          </a:p>
          <a:p>
            <a:pPr marL="0" lvl="1" indent="0">
              <a:buNone/>
            </a:pPr>
            <a:r>
              <a:rPr lang="he-IL" b="1" dirty="0" smtClean="0"/>
              <a:t>מנהל תקנות ההתמחות:</a:t>
            </a:r>
            <a:endParaRPr lang="en-US" b="1" dirty="0" smtClean="0"/>
          </a:p>
          <a:p>
            <a:pPr marL="358775" lvl="1" indent="-358775"/>
            <a:r>
              <a:rPr lang="he-IL" dirty="0" smtClean="0"/>
              <a:t>המנהל הכללי של משרד הבריאות או מי שהוא הסמיך לעניין תקנות הפסיכולוגים, כולן או מקצתן. כיום ממלאה תפקיד זה גב' ימימה גולדברג.</a:t>
            </a:r>
          </a:p>
          <a:p>
            <a:pPr marL="0" lvl="1" indent="0">
              <a:buNone/>
            </a:pPr>
            <a:r>
              <a:rPr lang="he-IL" b="1" dirty="0" smtClean="0"/>
              <a:t>תפקיד מנהל התקנות:</a:t>
            </a:r>
            <a:endParaRPr lang="en-US" b="1" dirty="0" smtClean="0"/>
          </a:p>
          <a:p>
            <a:pPr marL="358775" lvl="1" indent="-358775"/>
            <a:r>
              <a:rPr lang="he-IL" dirty="0" smtClean="0"/>
              <a:t>אישור תואר מומחה ומומחה-מדריך כמפורט בתקנות הפסיכולוגים וכן אישורי מוסד מוכר. </a:t>
            </a:r>
            <a:endParaRPr lang="he-IL"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lvl="0" algn="l" fontAlgn="base">
              <a:spcBef>
                <a:spcPct val="0"/>
              </a:spcBef>
              <a:spcAft>
                <a:spcPct val="0"/>
              </a:spcAft>
              <a:defRPr/>
            </a:pPr>
            <a:r>
              <a:rPr lang="he-IL" b="1" dirty="0">
                <a:solidFill>
                  <a:srgbClr val="000066"/>
                </a:solidFill>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1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8" dur="1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10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5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1484784"/>
            <a:ext cx="8679600" cy="439200"/>
          </a:xfrm>
        </p:spPr>
        <p:txBody>
          <a:bodyPr>
            <a:normAutofit fontScale="90000"/>
          </a:bodyPr>
          <a:lstStyle/>
          <a:p>
            <a:r>
              <a:rPr lang="he-IL" dirty="0" smtClean="0"/>
              <a:t>ועדה מקצועית</a:t>
            </a:r>
            <a:endParaRPr lang="en-US" dirty="0"/>
          </a:p>
        </p:txBody>
      </p:sp>
      <p:sp>
        <p:nvSpPr>
          <p:cNvPr id="3" name="מציין מיקום תוכן 2"/>
          <p:cNvSpPr>
            <a:spLocks noGrp="1"/>
          </p:cNvSpPr>
          <p:nvPr>
            <p:ph idx="1"/>
          </p:nvPr>
        </p:nvSpPr>
        <p:spPr>
          <a:xfrm>
            <a:off x="827584" y="2052000"/>
            <a:ext cx="7776864" cy="4234520"/>
          </a:xfrm>
        </p:spPr>
        <p:txBody>
          <a:bodyPr>
            <a:normAutofit/>
          </a:bodyPr>
          <a:lstStyle/>
          <a:p>
            <a:pPr marL="0" indent="0" algn="just">
              <a:buNone/>
            </a:pPr>
            <a:endParaRPr lang="he-IL" dirty="0" smtClean="0"/>
          </a:p>
          <a:p>
            <a:pPr marL="0" indent="0" algn="just">
              <a:buNone/>
            </a:pPr>
            <a:r>
              <a:rPr lang="he-IL" dirty="0" smtClean="0"/>
              <a:t>ועדות מקצועיות מתמנות ע"י מועצת הפסיכולוגים בהתאם לתקנה 16 בתקנות הפסיכולוגים, המועצה ממנה ועדות מקצועיות לכל ענף בפסיכולוגיה שהוא מומחיות מוכרת. </a:t>
            </a:r>
            <a:endParaRPr lang="en-US" dirty="0" smtClean="0"/>
          </a:p>
          <a:p>
            <a:pPr marL="0" indent="0" algn="just">
              <a:buNone/>
            </a:pPr>
            <a:r>
              <a:rPr lang="he-IL" b="0" dirty="0" smtClean="0"/>
              <a:t>באוקטובר 2010 פרסמה המועצה נהלים לבחירת חברים לוועדות מקצועיות. הנהלים כוללים פרסום "קול קורא" להגשת מועמדות, דירוג המועמדים ע"י הוועדות המקצועיות המכהנות וקיום בחירות במועצת הפסיכולוגים.</a:t>
            </a:r>
          </a:p>
          <a:p>
            <a:pPr marL="0" indent="0" algn="just">
              <a:buNone/>
            </a:pPr>
            <a:endParaRPr lang="en-US" b="0" dirty="0" smtClean="0"/>
          </a:p>
          <a:p>
            <a:pPr marL="0" lvl="1" indent="0" algn="just">
              <a:buNone/>
            </a:pPr>
            <a:r>
              <a:rPr lang="he-IL" b="1" dirty="0" smtClean="0"/>
              <a:t>הרכב ועדה מקצועית ומספר חבריה:</a:t>
            </a:r>
            <a:endParaRPr lang="en-US" b="1" dirty="0" smtClean="0"/>
          </a:p>
          <a:p>
            <a:pPr marL="266700" lvl="2" indent="-266700" algn="just"/>
            <a:r>
              <a:rPr lang="he-IL" dirty="0" smtClean="0"/>
              <a:t>חברי ועדה מקצועית יהיו פסיכולוגים מומחים-מדריכים באותו ענף. </a:t>
            </a:r>
            <a:endParaRPr lang="en-US" dirty="0" smtClean="0"/>
          </a:p>
          <a:p>
            <a:pPr marL="266700" lvl="2" indent="-266700" algn="just"/>
            <a:r>
              <a:rPr lang="he-IL" dirty="0" smtClean="0"/>
              <a:t>מספרם בכל ועדה לא יפחת משלושה ולא יעלה על שבעה.</a:t>
            </a:r>
            <a:endParaRPr lang="en-US" dirty="0" smtClean="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1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1484784"/>
            <a:ext cx="8679600" cy="439200"/>
          </a:xfrm>
        </p:spPr>
        <p:txBody>
          <a:bodyPr>
            <a:normAutofit fontScale="90000"/>
          </a:bodyPr>
          <a:lstStyle/>
          <a:p>
            <a:r>
              <a:rPr lang="he-IL" dirty="0" smtClean="0"/>
              <a:t>ועדה מקצועית</a:t>
            </a:r>
            <a:endParaRPr lang="en-US" dirty="0"/>
          </a:p>
        </p:txBody>
      </p:sp>
      <p:sp>
        <p:nvSpPr>
          <p:cNvPr id="3" name="מציין מיקום תוכן 2"/>
          <p:cNvSpPr>
            <a:spLocks noGrp="1"/>
          </p:cNvSpPr>
          <p:nvPr>
            <p:ph idx="1"/>
          </p:nvPr>
        </p:nvSpPr>
        <p:spPr>
          <a:xfrm>
            <a:off x="827584" y="2052000"/>
            <a:ext cx="7776864" cy="4234520"/>
          </a:xfrm>
        </p:spPr>
        <p:txBody>
          <a:bodyPr>
            <a:normAutofit/>
          </a:bodyPr>
          <a:lstStyle/>
          <a:p>
            <a:pPr marL="0" indent="0" algn="just">
              <a:buNone/>
            </a:pPr>
            <a:endParaRPr lang="en-US" sz="800" dirty="0" smtClean="0"/>
          </a:p>
          <a:p>
            <a:pPr marL="0" lvl="2" indent="0" algn="just">
              <a:buNone/>
            </a:pPr>
            <a:r>
              <a:rPr lang="he-IL" b="1" dirty="0" smtClean="0"/>
              <a:t>תפקידי הועדה המקצועית:</a:t>
            </a:r>
            <a:endParaRPr lang="en-US" b="1" dirty="0" smtClean="0"/>
          </a:p>
          <a:p>
            <a:pPr marL="266700" lvl="2" indent="-266700" algn="just"/>
            <a:r>
              <a:rPr lang="he-IL" dirty="0" smtClean="0"/>
              <a:t>הועדות המקצועיות אחראיות על תהליך ההתמחות בפסיכולוגיה מתחילתו ועד לסיומו כולל קביעת סדרי הבחינות לתואר מומחה, כמו-כן אחראיות הוועדות המקצועיות על תהליך ההסמכה להדרכה. </a:t>
            </a:r>
          </a:p>
          <a:p>
            <a:pPr marL="266700" lvl="2" indent="-266700" algn="just"/>
            <a:r>
              <a:rPr lang="he-IL" dirty="0" smtClean="0"/>
              <a:t>הוועדות המקצועיות מעבירות </a:t>
            </a:r>
            <a:r>
              <a:rPr lang="he-IL" dirty="0"/>
              <a:t>המלצתן לגבי הענקת תואר </a:t>
            </a:r>
            <a:r>
              <a:rPr lang="he-IL" dirty="0" smtClean="0"/>
              <a:t>מומחה, תואר מומחה-מדריך והכרה במוסדות לאישור מנהלת תקנות ההתמחות.</a:t>
            </a:r>
            <a:endParaRPr lang="en-US" dirty="0" smtClean="0"/>
          </a:p>
          <a:p>
            <a:pPr marL="266700" lvl="2" indent="-266700" algn="just"/>
            <a:r>
              <a:rPr lang="he-IL" dirty="0" smtClean="0"/>
              <a:t>חברי הוועדות המקצועיות מכהנים בתפקידם בהתנדבות ונפגשים בממוצע אחת לחודש. עבודת הוועדות המקצועיות נגזרת מתקנות הפסיכולוגים בנושאים הקשורים להתמחות, התמחות בהדרכה והכרה במוסדות.</a:t>
            </a:r>
          </a:p>
          <a:p>
            <a:pPr marL="0" indent="0" algn="just">
              <a:buNone/>
            </a:pPr>
            <a:r>
              <a:rPr lang="he-IL" dirty="0" smtClean="0"/>
              <a:t>מומחיות מוכרת : </a:t>
            </a:r>
          </a:p>
          <a:p>
            <a:pPr algn="just"/>
            <a:r>
              <a:rPr lang="he-IL" b="0" dirty="0" smtClean="0"/>
              <a:t>בחוק הפסיכולוגים מוכרים כיום 6 תחומי מומחיות בפסיכולוגיה – קלינית, חינוכית, שיקומית, רפואית, התפתחותית וחברתית-תעסוקתית-ארגונית.</a:t>
            </a:r>
            <a:endParaRPr lang="en-US" b="0" dirty="0" smtClean="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extLst>
      <p:ext uri="{BB962C8B-B14F-4D97-AF65-F5344CB8AC3E}">
        <p14:creationId xmlns:p14="http://schemas.microsoft.com/office/powerpoint/2010/main" xmlns="" val="95386704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8" dur="1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5" dur="10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8520" y="1484784"/>
            <a:ext cx="8679600" cy="439200"/>
          </a:xfrm>
        </p:spPr>
        <p:txBody>
          <a:bodyPr>
            <a:normAutofit fontScale="90000"/>
          </a:bodyPr>
          <a:lstStyle/>
          <a:p>
            <a:r>
              <a:rPr lang="he-IL" dirty="0" smtClean="0"/>
              <a:t>ההתמחות בפסיכולוגיה</a:t>
            </a:r>
            <a:endParaRPr lang="en-US" dirty="0"/>
          </a:p>
        </p:txBody>
      </p:sp>
      <p:sp>
        <p:nvSpPr>
          <p:cNvPr id="3" name="מציין מיקום תוכן 2"/>
          <p:cNvSpPr>
            <a:spLocks noGrp="1"/>
          </p:cNvSpPr>
          <p:nvPr>
            <p:ph idx="1"/>
          </p:nvPr>
        </p:nvSpPr>
        <p:spPr>
          <a:xfrm>
            <a:off x="827584" y="2052000"/>
            <a:ext cx="7776864" cy="4234520"/>
          </a:xfrm>
        </p:spPr>
        <p:txBody>
          <a:bodyPr>
            <a:normAutofit/>
          </a:bodyPr>
          <a:lstStyle/>
          <a:p>
            <a:pPr marL="0" indent="0">
              <a:buNone/>
            </a:pPr>
            <a:r>
              <a:rPr lang="he-IL" dirty="0" smtClean="0"/>
              <a:t>מטרות תוכנית ההתמחות:</a:t>
            </a:r>
          </a:p>
          <a:p>
            <a:pPr marL="0" indent="0">
              <a:buNone/>
            </a:pPr>
            <a:endParaRPr lang="en-US" dirty="0" smtClean="0"/>
          </a:p>
          <a:p>
            <a:pPr marL="266700" lvl="1" indent="-266700" algn="just"/>
            <a:r>
              <a:rPr lang="he-IL" dirty="0" smtClean="0"/>
              <a:t>תוכנית ההתמחות בפסיכולוגיה תספק למתמחה מסגרת התנסות ולמידה, שעם סיומה יוכל המתמחה לעמוד בבחינת סיום ההתמחות ולהיות פסיכולוג עצמאי. על תוכנית ההתמחות לעמוד בכל דרישות חוק הפסיכולוגים, תקנות ההתמחות ונוהלי הוועדות המקצועיות.</a:t>
            </a:r>
          </a:p>
          <a:p>
            <a:pPr lvl="1" algn="just">
              <a:buNone/>
            </a:pPr>
            <a:endParaRPr lang="en-US" dirty="0" smtClean="0"/>
          </a:p>
          <a:p>
            <a:pPr marL="266700" lvl="1" indent="-266700" algn="just"/>
            <a:r>
              <a:rPr lang="he-IL" dirty="0" smtClean="0"/>
              <a:t>ההתמחות תיערך במוסד מוכר להתמחות שאושר ע"י מנהלת התקנות לאחר התייעצות בוועדות המקצועיות. באוגוסט 2013 נכתב נוהל אחוד להכרה ותיקוף הכרה במוסדות לצורך התמחות. בנוהל מפורטים שלבי ההכרה במוסד והוא מחייב את כל הוועדות המקצועיות.</a:t>
            </a:r>
            <a:endParaRPr lang="en-US" dirty="0" smtClean="0"/>
          </a:p>
          <a:p>
            <a:pPr>
              <a:buFont typeface="Wingdings" pitchFamily="2" charset="2"/>
              <a:buChar char="q"/>
            </a:pPr>
            <a:endParaRPr lang="en-US" dirty="0" smtClean="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1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1484784"/>
            <a:ext cx="8679600" cy="439200"/>
          </a:xfrm>
        </p:spPr>
        <p:txBody>
          <a:bodyPr>
            <a:normAutofit fontScale="90000"/>
          </a:bodyPr>
          <a:lstStyle/>
          <a:p>
            <a:r>
              <a:rPr lang="he-IL" dirty="0" smtClean="0"/>
              <a:t>תנאים מוקדמים להתחלת ההתמחות</a:t>
            </a:r>
            <a:endParaRPr lang="en-US" dirty="0"/>
          </a:p>
        </p:txBody>
      </p:sp>
      <p:sp>
        <p:nvSpPr>
          <p:cNvPr id="3" name="מציין מיקום תוכן 2"/>
          <p:cNvSpPr>
            <a:spLocks noGrp="1"/>
          </p:cNvSpPr>
          <p:nvPr>
            <p:ph idx="1"/>
          </p:nvPr>
        </p:nvSpPr>
        <p:spPr>
          <a:xfrm>
            <a:off x="827584" y="2052000"/>
            <a:ext cx="7776864" cy="4234520"/>
          </a:xfrm>
        </p:spPr>
        <p:txBody>
          <a:bodyPr>
            <a:normAutofit/>
          </a:bodyPr>
          <a:lstStyle/>
          <a:p>
            <a:pPr marL="0" indent="0">
              <a:buNone/>
            </a:pPr>
            <a:r>
              <a:rPr lang="he-IL" dirty="0" smtClean="0"/>
              <a:t>הכישורים להתחלת התמחות בפסיכולוגיה נקבעו בתקנות הפסיכולוגים לכל תחום מוכר בנפרד.</a:t>
            </a:r>
          </a:p>
          <a:p>
            <a:pPr marL="0" indent="0" algn="just">
              <a:buNone/>
            </a:pPr>
            <a:r>
              <a:rPr lang="he-IL" dirty="0" smtClean="0"/>
              <a:t>בכדי להתחיל בתהליך התמחות בפסיכולוגיה יש להגיש לוועדה המקצועית המתאימה בקשה להתחלת התמחות ולצרף את המסמכים הבאים (אין צורך להגיש מסמכים מקוריים):</a:t>
            </a:r>
          </a:p>
          <a:p>
            <a:pPr algn="just">
              <a:buNone/>
            </a:pPr>
            <a:endParaRPr lang="en-US" dirty="0" smtClean="0"/>
          </a:p>
          <a:p>
            <a:pPr marL="266700" lvl="2" indent="-266700" algn="just">
              <a:spcAft>
                <a:spcPts val="1200"/>
              </a:spcAft>
            </a:pPr>
            <a:r>
              <a:rPr lang="he-IL" dirty="0" smtClean="0"/>
              <a:t>צילום תעודת תואר מוסמך בפסיכולוגיה ו/או דוקטורט בפסיכולוגיה או אישור זכאות לתואר מוסמך בפסיכולוגיה ו/או לדוקטורט בפסיכולוגיה.  </a:t>
            </a:r>
            <a:endParaRPr lang="en-US" dirty="0" smtClean="0"/>
          </a:p>
          <a:p>
            <a:pPr marL="266700" lvl="2" indent="-266700" algn="just">
              <a:spcAft>
                <a:spcPts val="1200"/>
              </a:spcAft>
            </a:pPr>
            <a:r>
              <a:rPr lang="he-IL" dirty="0" smtClean="0"/>
              <a:t>אישור על המגמה אותה סיים בתואר השני. </a:t>
            </a:r>
            <a:endParaRPr lang="en-US" dirty="0" smtClean="0"/>
          </a:p>
          <a:p>
            <a:pPr marL="266700" lvl="2" indent="-266700" algn="just"/>
            <a:r>
              <a:rPr lang="he-IL" dirty="0" smtClean="0"/>
              <a:t>צילום תעודת רישום בפנקס הפסיכולוגים.</a:t>
            </a:r>
            <a:endParaRPr lang="en-US" dirty="0" smtClean="0"/>
          </a:p>
          <a:p>
            <a:pPr marL="914400" lvl="2" indent="0" algn="just">
              <a:buNone/>
            </a:pPr>
            <a:r>
              <a:rPr lang="he-IL" dirty="0" smtClean="0"/>
              <a:t> </a:t>
            </a:r>
            <a:endParaRPr lang="en-US" dirty="0" smtClean="0"/>
          </a:p>
          <a:p>
            <a:pPr lvl="1"/>
            <a:endParaRPr lang="en-US" dirty="0" smtClean="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3568" y="1412776"/>
            <a:ext cx="8064896" cy="439200"/>
          </a:xfrm>
        </p:spPr>
        <p:txBody>
          <a:bodyPr>
            <a:normAutofit fontScale="90000"/>
          </a:bodyPr>
          <a:lstStyle/>
          <a:p>
            <a:r>
              <a:rPr lang="he-IL" dirty="0"/>
              <a:t>תנאים מוקדמים להתחלת ההתמחות מקצועית</a:t>
            </a:r>
          </a:p>
        </p:txBody>
      </p:sp>
      <p:sp>
        <p:nvSpPr>
          <p:cNvPr id="3" name="מציין מיקום תוכן 2"/>
          <p:cNvSpPr>
            <a:spLocks noGrp="1"/>
          </p:cNvSpPr>
          <p:nvPr>
            <p:ph idx="1"/>
          </p:nvPr>
        </p:nvSpPr>
        <p:spPr>
          <a:xfrm>
            <a:off x="827584" y="2052000"/>
            <a:ext cx="7848872" cy="4234520"/>
          </a:xfrm>
        </p:spPr>
        <p:txBody>
          <a:bodyPr/>
          <a:lstStyle/>
          <a:p>
            <a:pPr marL="266700" lvl="2" indent="-266700" algn="just">
              <a:spcAft>
                <a:spcPts val="600"/>
              </a:spcAft>
            </a:pPr>
            <a:r>
              <a:rPr lang="he-IL" dirty="0"/>
              <a:t>סטודנט במחלקה לפסיכולוגיה של מוסד להשכלה גבוהה המוכר ע"י </a:t>
            </a:r>
            <a:r>
              <a:rPr lang="he-IL" dirty="0" err="1"/>
              <a:t>המל"ג</a:t>
            </a:r>
            <a:r>
              <a:rPr lang="he-IL" dirty="0"/>
              <a:t> רשאי להגיש בקשה להירשם כמתמחה זמני לאחר סיום כל חובות הלימודים לקראת תואר מוסמך, למעט עבודת גמר או במסלול ישיר לדוקטורט וזאת, עם הצגת אישור מהאוניברסיטה המעיד על סיום הפרקטיקום וחובות הלימודים לתואר שני. </a:t>
            </a:r>
            <a:endParaRPr lang="en-US" dirty="0"/>
          </a:p>
          <a:p>
            <a:pPr marL="266700" lvl="2" indent="-266700" algn="just">
              <a:spcAft>
                <a:spcPts val="600"/>
              </a:spcAft>
            </a:pPr>
            <a:r>
              <a:rPr lang="he-IL" dirty="0"/>
              <a:t>סטודנט לתואר שני בפסיכולוגיה הרשום כמתמחה ברישום זמני יכול לצבור עד מחצית מתקופת ההתמחות בלבד, וזאת בתנאי שמעמדו כסטודנט לא השתנה וההתמחות נעשתה במהלך שלוש השנים שקדמו למועד הרישום בפנקס הפסיכולוגים. מתמחה במסלול ישיר לדוקטורט יכול לצבור עד מחצית ההתמחות במהלך שלוש השנים שקדמו לאישור הצעת הדוקטורט שלו.</a:t>
            </a:r>
            <a:endParaRPr lang="en-US" dirty="0"/>
          </a:p>
          <a:p>
            <a:pPr marL="266700" lvl="2" indent="-266700" algn="just">
              <a:spcAft>
                <a:spcPts val="600"/>
              </a:spcAft>
            </a:pPr>
            <a:r>
              <a:rPr lang="he-IL" dirty="0"/>
              <a:t>יש לשים לב כי מעמד של מתמחה זמני הותר לסטודנט בלבד והמעמד בטל עם קבלת התואר השני או קבלת הזכאות לתואר השני. </a:t>
            </a:r>
            <a:endParaRPr lang="en-US" dirty="0"/>
          </a:p>
          <a:p>
            <a:pPr marL="266700" lvl="2" indent="-266700" algn="just"/>
            <a:r>
              <a:rPr lang="he-IL" dirty="0"/>
              <a:t>מיד עם קבלת התואר השני או הזכאות לתואר שני - יש להירשם בפנקס הפסיכולוגים ולהציג </a:t>
            </a:r>
            <a:r>
              <a:rPr lang="he-IL" dirty="0" smtClean="0"/>
              <a:t>רישיון </a:t>
            </a:r>
            <a:r>
              <a:rPr lang="he-IL" dirty="0"/>
              <a:t>לעסוק בפסיכולוגיה בפני הוועדה המקצועית.</a:t>
            </a:r>
            <a:endParaRPr lang="en-US" dirty="0"/>
          </a:p>
          <a:p>
            <a:endParaRPr lang="he-IL"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extLst>
      <p:ext uri="{BB962C8B-B14F-4D97-AF65-F5344CB8AC3E}">
        <p14:creationId xmlns:p14="http://schemas.microsoft.com/office/powerpoint/2010/main" xmlns="" val="31691092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1412776"/>
            <a:ext cx="8679600" cy="439200"/>
          </a:xfrm>
        </p:spPr>
        <p:txBody>
          <a:bodyPr>
            <a:normAutofit fontScale="90000"/>
          </a:bodyPr>
          <a:lstStyle/>
          <a:p>
            <a:r>
              <a:rPr lang="he-IL" dirty="0" smtClean="0"/>
              <a:t>תהליך ההתמחות</a:t>
            </a:r>
            <a:endParaRPr lang="en-US" dirty="0"/>
          </a:p>
        </p:txBody>
      </p:sp>
      <p:sp>
        <p:nvSpPr>
          <p:cNvPr id="3" name="מציין מיקום תוכן 2"/>
          <p:cNvSpPr>
            <a:spLocks noGrp="1"/>
          </p:cNvSpPr>
          <p:nvPr>
            <p:ph idx="1"/>
          </p:nvPr>
        </p:nvSpPr>
        <p:spPr>
          <a:xfrm>
            <a:off x="827584" y="2052000"/>
            <a:ext cx="7776864" cy="4185312"/>
          </a:xfrm>
        </p:spPr>
        <p:txBody>
          <a:bodyPr>
            <a:normAutofit lnSpcReduction="10000"/>
          </a:bodyPr>
          <a:lstStyle/>
          <a:p>
            <a:endParaRPr lang="he-IL" dirty="0" smtClean="0"/>
          </a:p>
          <a:p>
            <a:pPr marL="266700" indent="-266700" algn="just">
              <a:spcAft>
                <a:spcPts val="600"/>
              </a:spcAft>
            </a:pPr>
            <a:r>
              <a:rPr lang="he-IL" dirty="0" smtClean="0"/>
              <a:t>מציאת מקום להתמחות: </a:t>
            </a:r>
            <a:r>
              <a:rPr lang="he-IL" b="0" dirty="0" smtClean="0"/>
              <a:t>על המבקש להתמחות למצוא בכוחות עצמו מקום התמחות. ניתן למצוא באתר משרד הבריאות רשימה מעודכנת של מוסדות מוכרים להתמחות בכל תחום (כולל כתובות וטלפונים)  ולבקש ראיון ע"י פנייה ישירה למוסד המוכר.</a:t>
            </a:r>
            <a:endParaRPr lang="en-US" b="0" dirty="0" smtClean="0"/>
          </a:p>
          <a:p>
            <a:pPr marL="266700" indent="-266700" algn="just">
              <a:spcAft>
                <a:spcPts val="600"/>
              </a:spcAft>
            </a:pPr>
            <a:r>
              <a:rPr lang="he-IL" dirty="0" smtClean="0"/>
              <a:t>רישום להתמחות: </a:t>
            </a:r>
            <a:r>
              <a:rPr lang="he-IL" b="0" dirty="0" smtClean="0"/>
              <a:t>מי שהתקבל להתמחות במוסד מוכר, יגיש לוועדה לפני תחילת עבודתו, טופס בקשה להירשם כמתמחה (זמני או קבוע) ויצרף לבקשה תעודות ואישורים כנדרש בטופס, את הטפסים ניתן להוריד מאתר משרד הבריאות. </a:t>
            </a:r>
          </a:p>
          <a:p>
            <a:pPr marL="266700" indent="-266700" algn="just"/>
            <a:r>
              <a:rPr lang="he-IL" b="0" dirty="0" smtClean="0"/>
              <a:t>יום תחילת ההתמחות ייחשב התאריך בו החל את התמחותו במוסד בפועל או מועד הגעת המסמכים לוועדה המקצועית - </a:t>
            </a:r>
            <a:r>
              <a:rPr lang="he-IL" b="0" dirty="0" err="1" smtClean="0"/>
              <a:t>הכל</a:t>
            </a:r>
            <a:r>
              <a:rPr lang="he-IL" b="0" dirty="0" smtClean="0"/>
              <a:t> לפי התאריך המאוחר יותר (תקנה 7 בתקנות ההתמחות). במעבר ממוסד אחד למוסד אחר יש למלא ולשלוח שוב טופס בקשה להירשם כמתמחה. הוראות תקנה 7 יחולו על בקשה זו בשינויים המחויבים לפי העניין. בהתאם לתקנה 7, לא תוכל הוועדה המקצועית להכיר בעבודה שנעשתה לפני קבלת האישור להתחלת התמחות, כחלק מתקופת ההתמחות.</a:t>
            </a:r>
            <a:endParaRPr lang="en-US" b="0" dirty="0" smtClean="0"/>
          </a:p>
          <a:p>
            <a:pPr algn="just"/>
            <a:endParaRPr lang="en-US" b="0" dirty="0" smtClean="0"/>
          </a:p>
          <a:p>
            <a:pPr algn="just"/>
            <a:endParaRPr lang="en-US" dirty="0" smtClean="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a:bodyPr>
          <a:lstStyle/>
          <a:p>
            <a:pPr marL="0" marR="0" lvl="0" indent="0" algn="l" defTabSz="914400" rtl="1" eaLnBrk="1" fontAlgn="base" latinLnBrk="0" hangingPunct="1">
              <a:lnSpc>
                <a:spcPct val="100000"/>
              </a:lnSpc>
              <a:spcBef>
                <a:spcPct val="0"/>
              </a:spcBef>
              <a:spcAft>
                <a:spcPct val="0"/>
              </a:spcAft>
              <a:buClrTx/>
              <a:buSzTx/>
              <a:buFontTx/>
              <a:buNone/>
              <a:tabLst/>
              <a:defRPr/>
            </a:pPr>
            <a:r>
              <a:rPr kumimoji="0" lang="he-IL"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משרד הבריאות">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משרד הבריאות" id="{E213B6D7-F6CF-433D-9FAB-4B52F527CC2A}" vid="{8748ACB8-00AA-4DE8-872A-1E4E75954BC2}"/>
    </a:ext>
  </a:extLst>
</a:theme>
</file>

<file path=ppt/theme/theme2.xml><?xml version="1.0" encoding="utf-8"?>
<a:theme xmlns:a="http://schemas.openxmlformats.org/drawingml/2006/main" name="מערך פסיכולוגיה">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מערך פסיכולוגיה" id="{F621D4F1-7384-48ED-8559-FC16683B7F7D}" vid="{ADA6EAE3-5621-4B30-BEDB-DBF0BB897A13}"/>
    </a:ext>
  </a:extLst>
</a:theme>
</file>

<file path=ppt/theme/theme3.xml><?xml version="1.0" encoding="utf-8"?>
<a:theme xmlns:a="http://schemas.openxmlformats.org/drawingml/2006/main" name="1_ערכת נושא מצגת משרדית רקע בהיר">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ערכת נושא מצגת משרדית רקע בהיר">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חוק הפסיכולוגים</Template>
  <TotalTime>3149</TotalTime>
  <Words>2055</Words>
  <Application>Microsoft Office PowerPoint</Application>
  <PresentationFormat>‫הצגה על המסך (4:3)</PresentationFormat>
  <Paragraphs>201</Paragraphs>
  <Slides>22</Slides>
  <Notes>1</Notes>
  <HiddenSlides>0</HiddenSlides>
  <MMClips>0</MMClips>
  <ScaleCrop>false</ScaleCrop>
  <HeadingPairs>
    <vt:vector size="4" baseType="variant">
      <vt:variant>
        <vt:lpstr>ערכת נושא</vt:lpstr>
      </vt:variant>
      <vt:variant>
        <vt:i4>4</vt:i4>
      </vt:variant>
      <vt:variant>
        <vt:lpstr>כותרות שקופיות</vt:lpstr>
      </vt:variant>
      <vt:variant>
        <vt:i4>22</vt:i4>
      </vt:variant>
    </vt:vector>
  </HeadingPairs>
  <TitlesOfParts>
    <vt:vector size="26" baseType="lpstr">
      <vt:lpstr>משרד הבריאות</vt:lpstr>
      <vt:lpstr>מערך פסיכולוגיה</vt:lpstr>
      <vt:lpstr>1_ערכת נושא מצגת משרדית רקע בהיר</vt:lpstr>
      <vt:lpstr>2_ערכת נושא מצגת משרדית רקע בהיר</vt:lpstr>
      <vt:lpstr>תהליך ההתמחות בפסיכולוגיה</vt:lpstr>
      <vt:lpstr>מועצת הפסיכולוגים</vt:lpstr>
      <vt:lpstr> תקנות הפסיכולוגים (אישור תואר מומחה) התשל"ט 1979 </vt:lpstr>
      <vt:lpstr>ועדה מקצועית</vt:lpstr>
      <vt:lpstr>ועדה מקצועית</vt:lpstr>
      <vt:lpstr>ההתמחות בפסיכולוגיה</vt:lpstr>
      <vt:lpstr>תנאים מוקדמים להתחלת ההתמחות</vt:lpstr>
      <vt:lpstr>תנאים מוקדמים להתחלת ההתמחות מקצועית</vt:lpstr>
      <vt:lpstr>תהליך ההתמחות</vt:lpstr>
      <vt:lpstr>תהליך ההתמחות</vt:lpstr>
      <vt:lpstr>הנחיות ונהלים</vt:lpstr>
      <vt:lpstr>הנחיות ונהלים</vt:lpstr>
      <vt:lpstr>הנחיות ונהלים</vt:lpstr>
      <vt:lpstr>הנחיות ונהלים</vt:lpstr>
      <vt:lpstr>הנחיות ונהלים</vt:lpstr>
      <vt:lpstr>סיום ההתמחות</vt:lpstr>
      <vt:lpstr>מבנה משרד מועצת הפסיכולוגים</vt:lpstr>
      <vt:lpstr>שקופית 18</vt:lpstr>
      <vt:lpstr>שקופית 19</vt:lpstr>
      <vt:lpstr>שקופית 20</vt:lpstr>
      <vt:lpstr>שקופית 21</vt:lpstr>
      <vt:lpstr>שקופית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מערך פסיכולוגיה</dc:title>
  <dc:creator>יובל בלינקי</dc:creator>
  <cp:lastModifiedBy>הילה</cp:lastModifiedBy>
  <cp:revision>182</cp:revision>
  <cp:lastPrinted>2014-06-23T15:31:50Z</cp:lastPrinted>
  <dcterms:created xsi:type="dcterms:W3CDTF">2014-06-17T10:54:33Z</dcterms:created>
  <dcterms:modified xsi:type="dcterms:W3CDTF">2014-07-10T15:46:00Z</dcterms:modified>
</cp:coreProperties>
</file>