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67" r:id="rId2"/>
    <p:sldMasterId id="2147483674" r:id="rId3"/>
    <p:sldMasterId id="2147483679" r:id="rId4"/>
  </p:sldMasterIdLst>
  <p:notesMasterIdLst>
    <p:notesMasterId r:id="rId25"/>
  </p:notesMasterIdLst>
  <p:sldIdLst>
    <p:sldId id="328" r:id="rId5"/>
    <p:sldId id="341" r:id="rId6"/>
    <p:sldId id="259" r:id="rId7"/>
    <p:sldId id="342" r:id="rId8"/>
    <p:sldId id="343" r:id="rId9"/>
    <p:sldId id="269" r:id="rId10"/>
    <p:sldId id="271" r:id="rId11"/>
    <p:sldId id="285" r:id="rId12"/>
    <p:sldId id="344" r:id="rId13"/>
    <p:sldId id="278" r:id="rId14"/>
    <p:sldId id="340" r:id="rId15"/>
    <p:sldId id="273" r:id="rId16"/>
    <p:sldId id="275" r:id="rId17"/>
    <p:sldId id="347" r:id="rId18"/>
    <p:sldId id="348" r:id="rId19"/>
    <p:sldId id="349" r:id="rId20"/>
    <p:sldId id="350" r:id="rId21"/>
    <p:sldId id="351" r:id="rId22"/>
    <p:sldId id="352" r:id="rId23"/>
    <p:sldId id="353" r:id="rId24"/>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5285" autoAdjust="0"/>
    <p:restoredTop sz="94696" autoAdjust="0"/>
  </p:normalViewPr>
  <p:slideViewPr>
    <p:cSldViewPr>
      <p:cViewPr>
        <p:scale>
          <a:sx n="80" d="100"/>
          <a:sy n="80" d="100"/>
        </p:scale>
        <p:origin x="-900" y="30"/>
      </p:cViewPr>
      <p:guideLst>
        <p:guide orient="horz" pos="2160"/>
        <p:guide pos="2880"/>
      </p:guideLst>
    </p:cSldViewPr>
  </p:slideViewPr>
  <p:outlineViewPr>
    <p:cViewPr>
      <p:scale>
        <a:sx n="33" d="100"/>
        <a:sy n="33" d="100"/>
      </p:scale>
      <p:origin x="0" y="4800"/>
    </p:cViewPr>
    <p:sldLst>
      <p:sld r:id="rId1" collapse="1"/>
      <p:sld r:id="rId2" collapse="1"/>
      <p:sld r:id="rId3" collapse="1"/>
    </p:sldLst>
  </p:outlineViewPr>
  <p:notesTextViewPr>
    <p:cViewPr>
      <p:scale>
        <a:sx n="1" d="1"/>
        <a:sy n="1" d="1"/>
      </p:scale>
      <p:origin x="0" y="0"/>
    </p:cViewPr>
  </p:notesTextViewPr>
  <p:sorterViewPr>
    <p:cViewPr>
      <p:scale>
        <a:sx n="100" d="100"/>
        <a:sy n="100" d="100"/>
      </p:scale>
      <p:origin x="-226" y="0"/>
    </p:cViewPr>
  </p:sorterViewPr>
  <p:notesViewPr>
    <p:cSldViewPr>
      <p:cViewPr varScale="1">
        <p:scale>
          <a:sx n="56" d="100"/>
          <a:sy n="56" d="100"/>
        </p:scale>
        <p:origin x="-282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diagrams/_rels/data4.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15.xml"/><Relationship Id="rId1"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DD3AF0-BA1A-453C-AC52-35A2A6AB03F4}" type="doc">
      <dgm:prSet loTypeId="urn:microsoft.com/office/officeart/2005/8/layout/cycle6" loCatId="relationship" qsTypeId="urn:microsoft.com/office/officeart/2005/8/quickstyle/3d3" qsCatId="3D" csTypeId="urn:microsoft.com/office/officeart/2005/8/colors/colorful3" csCatId="colorful" phldr="1"/>
      <dgm:spPr/>
      <dgm:t>
        <a:bodyPr/>
        <a:lstStyle/>
        <a:p>
          <a:pPr rtl="1"/>
          <a:endParaRPr lang="he-IL"/>
        </a:p>
      </dgm:t>
    </dgm:pt>
    <dgm:pt modelId="{3E595AF8-21FF-45CA-A7B1-F6781FF08853}">
      <dgm:prSet phldrT="[טקסט]"/>
      <dgm:spPr/>
      <dgm:t>
        <a:bodyPr/>
        <a:lstStyle/>
        <a:p>
          <a:pPr rtl="1"/>
          <a:r>
            <a:rPr lang="he-IL" b="1" dirty="0" smtClean="0"/>
            <a:t>פסיכולוגיה קלינית</a:t>
          </a:r>
          <a:endParaRPr lang="he-IL" b="1" dirty="0"/>
        </a:p>
      </dgm:t>
    </dgm:pt>
    <dgm:pt modelId="{FA21CC01-E0A4-4543-9737-F7FCE60FF015}" type="parTrans" cxnId="{6BEE8277-0D56-4BDF-9A06-629F8597E96E}">
      <dgm:prSet/>
      <dgm:spPr/>
      <dgm:t>
        <a:bodyPr/>
        <a:lstStyle/>
        <a:p>
          <a:pPr rtl="1"/>
          <a:endParaRPr lang="he-IL"/>
        </a:p>
      </dgm:t>
    </dgm:pt>
    <dgm:pt modelId="{5E307B21-BE22-4574-A229-98326EC1F7CE}" type="sibTrans" cxnId="{6BEE8277-0D56-4BDF-9A06-629F8597E96E}">
      <dgm:prSet/>
      <dgm:spPr/>
      <dgm:t>
        <a:bodyPr/>
        <a:lstStyle/>
        <a:p>
          <a:pPr rtl="1"/>
          <a:endParaRPr lang="he-IL"/>
        </a:p>
      </dgm:t>
    </dgm:pt>
    <dgm:pt modelId="{4FFEA736-8DEC-41EE-A571-4CDFAFB954E1}">
      <dgm:prSet phldrT="[טקסט]"/>
      <dgm:spPr/>
      <dgm:t>
        <a:bodyPr/>
        <a:lstStyle/>
        <a:p>
          <a:pPr rtl="1"/>
          <a:r>
            <a:rPr lang="he-IL" b="1" dirty="0" smtClean="0"/>
            <a:t>פסיכולוגיה חינוכית</a:t>
          </a:r>
          <a:endParaRPr lang="he-IL" b="1" dirty="0"/>
        </a:p>
      </dgm:t>
    </dgm:pt>
    <dgm:pt modelId="{BF0FB951-3F59-4329-A987-14E9BD2B7E0B}" type="parTrans" cxnId="{6D30FF1E-2AC2-4BD9-9982-39B30C1BDDA9}">
      <dgm:prSet/>
      <dgm:spPr/>
      <dgm:t>
        <a:bodyPr/>
        <a:lstStyle/>
        <a:p>
          <a:pPr rtl="1"/>
          <a:endParaRPr lang="he-IL"/>
        </a:p>
      </dgm:t>
    </dgm:pt>
    <dgm:pt modelId="{FE859814-470D-47BE-BBFF-EC7B4559392C}" type="sibTrans" cxnId="{6D30FF1E-2AC2-4BD9-9982-39B30C1BDDA9}">
      <dgm:prSet/>
      <dgm:spPr/>
      <dgm:t>
        <a:bodyPr/>
        <a:lstStyle/>
        <a:p>
          <a:pPr rtl="1"/>
          <a:endParaRPr lang="he-IL"/>
        </a:p>
      </dgm:t>
    </dgm:pt>
    <dgm:pt modelId="{98425EA5-2E6C-422E-9727-DA2E2E08E6FB}">
      <dgm:prSet phldrT="[טקסט]"/>
      <dgm:spPr/>
      <dgm:t>
        <a:bodyPr/>
        <a:lstStyle/>
        <a:p>
          <a:pPr rtl="1"/>
          <a:r>
            <a:rPr lang="he-IL" b="1" dirty="0" smtClean="0"/>
            <a:t>פסיכולוגיה שיקומית</a:t>
          </a:r>
          <a:endParaRPr lang="he-IL" b="1" dirty="0"/>
        </a:p>
      </dgm:t>
    </dgm:pt>
    <dgm:pt modelId="{0BD1FE22-BAC7-4223-A8ED-3ACC25857B74}" type="parTrans" cxnId="{13AD8AF4-3461-4E5B-9A51-131535429304}">
      <dgm:prSet/>
      <dgm:spPr/>
      <dgm:t>
        <a:bodyPr/>
        <a:lstStyle/>
        <a:p>
          <a:pPr rtl="1"/>
          <a:endParaRPr lang="he-IL"/>
        </a:p>
      </dgm:t>
    </dgm:pt>
    <dgm:pt modelId="{1430B274-A077-41DB-8591-97CCD15057A9}" type="sibTrans" cxnId="{13AD8AF4-3461-4E5B-9A51-131535429304}">
      <dgm:prSet/>
      <dgm:spPr/>
      <dgm:t>
        <a:bodyPr/>
        <a:lstStyle/>
        <a:p>
          <a:pPr rtl="1"/>
          <a:endParaRPr lang="he-IL"/>
        </a:p>
      </dgm:t>
    </dgm:pt>
    <dgm:pt modelId="{22934815-7429-41D1-A0E6-9FDBEF835307}">
      <dgm:prSet phldrT="[טקסט]"/>
      <dgm:spPr/>
      <dgm:t>
        <a:bodyPr/>
        <a:lstStyle/>
        <a:p>
          <a:pPr rtl="1"/>
          <a:r>
            <a:rPr lang="he-IL" b="1" dirty="0" smtClean="0"/>
            <a:t>פסיכולוגיה רפואית</a:t>
          </a:r>
          <a:endParaRPr lang="he-IL" b="1" dirty="0"/>
        </a:p>
      </dgm:t>
    </dgm:pt>
    <dgm:pt modelId="{990589F9-6D34-4E2B-ACE3-3F92C830DD63}" type="parTrans" cxnId="{AAD82DA3-A5C2-40FE-A430-ACA2EE642F3D}">
      <dgm:prSet/>
      <dgm:spPr/>
      <dgm:t>
        <a:bodyPr/>
        <a:lstStyle/>
        <a:p>
          <a:pPr rtl="1"/>
          <a:endParaRPr lang="he-IL"/>
        </a:p>
      </dgm:t>
    </dgm:pt>
    <dgm:pt modelId="{58CF4169-3B1C-48DC-81D7-0C9E4899B17C}" type="sibTrans" cxnId="{AAD82DA3-A5C2-40FE-A430-ACA2EE642F3D}">
      <dgm:prSet/>
      <dgm:spPr/>
      <dgm:t>
        <a:bodyPr/>
        <a:lstStyle/>
        <a:p>
          <a:pPr rtl="1"/>
          <a:endParaRPr lang="he-IL"/>
        </a:p>
      </dgm:t>
    </dgm:pt>
    <dgm:pt modelId="{F936A605-573A-4E17-9107-448EF2148866}">
      <dgm:prSet phldrT="[טקסט]"/>
      <dgm:spPr/>
      <dgm:t>
        <a:bodyPr/>
        <a:lstStyle/>
        <a:p>
          <a:pPr rtl="1">
            <a:lnSpc>
              <a:spcPct val="150000"/>
            </a:lnSpc>
          </a:pPr>
          <a:r>
            <a:rPr lang="he-IL" b="1" dirty="0" smtClean="0"/>
            <a:t>פסיכולוגיה חברתית-תעסוקתית-ארגונית</a:t>
          </a:r>
        </a:p>
        <a:p>
          <a:pPr rtl="1">
            <a:lnSpc>
              <a:spcPct val="150000"/>
            </a:lnSpc>
          </a:pPr>
          <a:endParaRPr lang="he-IL" b="1" dirty="0"/>
        </a:p>
      </dgm:t>
    </dgm:pt>
    <dgm:pt modelId="{56B72B3F-D7DE-475A-983A-F75CBDFC88AE}" type="parTrans" cxnId="{1E7F5E17-3E7E-4729-A135-C966D793B270}">
      <dgm:prSet/>
      <dgm:spPr/>
      <dgm:t>
        <a:bodyPr/>
        <a:lstStyle/>
        <a:p>
          <a:pPr rtl="1"/>
          <a:endParaRPr lang="he-IL"/>
        </a:p>
      </dgm:t>
    </dgm:pt>
    <dgm:pt modelId="{605E1E94-A744-4ACB-B37C-12D156BCBBC5}" type="sibTrans" cxnId="{1E7F5E17-3E7E-4729-A135-C966D793B270}">
      <dgm:prSet/>
      <dgm:spPr/>
      <dgm:t>
        <a:bodyPr/>
        <a:lstStyle/>
        <a:p>
          <a:pPr rtl="1"/>
          <a:endParaRPr lang="he-IL"/>
        </a:p>
      </dgm:t>
    </dgm:pt>
    <dgm:pt modelId="{584CB58F-40B8-4252-8887-BB8E6E1CEAAD}">
      <dgm:prSet phldrT="[טקסט]"/>
      <dgm:spPr/>
      <dgm:t>
        <a:bodyPr/>
        <a:lstStyle/>
        <a:p>
          <a:pPr rtl="1"/>
          <a:r>
            <a:rPr lang="he-IL" b="1" dirty="0" smtClean="0"/>
            <a:t>פסיכולוגיה התפתחותית</a:t>
          </a:r>
          <a:endParaRPr lang="he-IL" b="1" dirty="0"/>
        </a:p>
      </dgm:t>
    </dgm:pt>
    <dgm:pt modelId="{DA9D2C64-8535-403C-86B2-DE5714904346}" type="parTrans" cxnId="{F4CD29E7-9FBC-4C84-8FCC-4EFF523008E3}">
      <dgm:prSet/>
      <dgm:spPr/>
      <dgm:t>
        <a:bodyPr/>
        <a:lstStyle/>
        <a:p>
          <a:pPr rtl="1"/>
          <a:endParaRPr lang="he-IL"/>
        </a:p>
      </dgm:t>
    </dgm:pt>
    <dgm:pt modelId="{B74A42F5-97FB-4EB9-BB2E-3EBFED76721D}" type="sibTrans" cxnId="{F4CD29E7-9FBC-4C84-8FCC-4EFF523008E3}">
      <dgm:prSet/>
      <dgm:spPr/>
      <dgm:t>
        <a:bodyPr/>
        <a:lstStyle/>
        <a:p>
          <a:pPr rtl="1"/>
          <a:endParaRPr lang="he-IL"/>
        </a:p>
      </dgm:t>
    </dgm:pt>
    <dgm:pt modelId="{71BFB354-03AA-42FB-80BE-D0D0979DBCD3}" type="pres">
      <dgm:prSet presAssocID="{28DD3AF0-BA1A-453C-AC52-35A2A6AB03F4}" presName="cycle" presStyleCnt="0">
        <dgm:presLayoutVars>
          <dgm:dir/>
          <dgm:resizeHandles val="exact"/>
        </dgm:presLayoutVars>
      </dgm:prSet>
      <dgm:spPr/>
      <dgm:t>
        <a:bodyPr/>
        <a:lstStyle/>
        <a:p>
          <a:pPr rtl="1"/>
          <a:endParaRPr lang="he-IL"/>
        </a:p>
      </dgm:t>
    </dgm:pt>
    <dgm:pt modelId="{BFD5BD85-3273-43F4-B2AF-E91AF3CA06B7}" type="pres">
      <dgm:prSet presAssocID="{3E595AF8-21FF-45CA-A7B1-F6781FF08853}" presName="node" presStyleLbl="node1" presStyleIdx="0" presStyleCnt="6">
        <dgm:presLayoutVars>
          <dgm:bulletEnabled val="1"/>
        </dgm:presLayoutVars>
      </dgm:prSet>
      <dgm:spPr/>
      <dgm:t>
        <a:bodyPr/>
        <a:lstStyle/>
        <a:p>
          <a:pPr rtl="1"/>
          <a:endParaRPr lang="he-IL"/>
        </a:p>
      </dgm:t>
    </dgm:pt>
    <dgm:pt modelId="{407ED86F-766D-4684-8CC7-0407E7647E7D}" type="pres">
      <dgm:prSet presAssocID="{3E595AF8-21FF-45CA-A7B1-F6781FF08853}" presName="spNode" presStyleCnt="0"/>
      <dgm:spPr/>
    </dgm:pt>
    <dgm:pt modelId="{7B5B79F0-1798-42FF-85B4-12C6EF3F143D}" type="pres">
      <dgm:prSet presAssocID="{5E307B21-BE22-4574-A229-98326EC1F7CE}" presName="sibTrans" presStyleLbl="sibTrans1D1" presStyleIdx="0" presStyleCnt="6"/>
      <dgm:spPr/>
      <dgm:t>
        <a:bodyPr/>
        <a:lstStyle/>
        <a:p>
          <a:pPr rtl="1"/>
          <a:endParaRPr lang="he-IL"/>
        </a:p>
      </dgm:t>
    </dgm:pt>
    <dgm:pt modelId="{F61935BF-F5F2-4DDD-94FA-A17C375D3E4B}" type="pres">
      <dgm:prSet presAssocID="{4FFEA736-8DEC-41EE-A571-4CDFAFB954E1}" presName="node" presStyleLbl="node1" presStyleIdx="1" presStyleCnt="6">
        <dgm:presLayoutVars>
          <dgm:bulletEnabled val="1"/>
        </dgm:presLayoutVars>
      </dgm:prSet>
      <dgm:spPr/>
      <dgm:t>
        <a:bodyPr/>
        <a:lstStyle/>
        <a:p>
          <a:pPr rtl="1"/>
          <a:endParaRPr lang="he-IL"/>
        </a:p>
      </dgm:t>
    </dgm:pt>
    <dgm:pt modelId="{79158B24-0384-44DC-A2CB-E43B89082EC1}" type="pres">
      <dgm:prSet presAssocID="{4FFEA736-8DEC-41EE-A571-4CDFAFB954E1}" presName="spNode" presStyleCnt="0"/>
      <dgm:spPr/>
    </dgm:pt>
    <dgm:pt modelId="{D857A222-6E70-4C3B-A111-1B92A20C75AB}" type="pres">
      <dgm:prSet presAssocID="{FE859814-470D-47BE-BBFF-EC7B4559392C}" presName="sibTrans" presStyleLbl="sibTrans1D1" presStyleIdx="1" presStyleCnt="6"/>
      <dgm:spPr/>
      <dgm:t>
        <a:bodyPr/>
        <a:lstStyle/>
        <a:p>
          <a:pPr rtl="1"/>
          <a:endParaRPr lang="he-IL"/>
        </a:p>
      </dgm:t>
    </dgm:pt>
    <dgm:pt modelId="{07952EBB-B1B4-48A2-8E4C-3937FF97C488}" type="pres">
      <dgm:prSet presAssocID="{98425EA5-2E6C-422E-9727-DA2E2E08E6FB}" presName="node" presStyleLbl="node1" presStyleIdx="2" presStyleCnt="6">
        <dgm:presLayoutVars>
          <dgm:bulletEnabled val="1"/>
        </dgm:presLayoutVars>
      </dgm:prSet>
      <dgm:spPr/>
      <dgm:t>
        <a:bodyPr/>
        <a:lstStyle/>
        <a:p>
          <a:pPr rtl="1"/>
          <a:endParaRPr lang="he-IL"/>
        </a:p>
      </dgm:t>
    </dgm:pt>
    <dgm:pt modelId="{1BEA61A4-A109-43D4-8154-B7153E656AA2}" type="pres">
      <dgm:prSet presAssocID="{98425EA5-2E6C-422E-9727-DA2E2E08E6FB}" presName="spNode" presStyleCnt="0"/>
      <dgm:spPr/>
    </dgm:pt>
    <dgm:pt modelId="{7098954A-62C3-47C1-913C-B593DDF93BE6}" type="pres">
      <dgm:prSet presAssocID="{1430B274-A077-41DB-8591-97CCD15057A9}" presName="sibTrans" presStyleLbl="sibTrans1D1" presStyleIdx="2" presStyleCnt="6"/>
      <dgm:spPr/>
      <dgm:t>
        <a:bodyPr/>
        <a:lstStyle/>
        <a:p>
          <a:pPr rtl="1"/>
          <a:endParaRPr lang="he-IL"/>
        </a:p>
      </dgm:t>
    </dgm:pt>
    <dgm:pt modelId="{8FA3BDA4-434F-47EE-B2B5-D7D1DA6E63AD}" type="pres">
      <dgm:prSet presAssocID="{22934815-7429-41D1-A0E6-9FDBEF835307}" presName="node" presStyleLbl="node1" presStyleIdx="3" presStyleCnt="6">
        <dgm:presLayoutVars>
          <dgm:bulletEnabled val="1"/>
        </dgm:presLayoutVars>
      </dgm:prSet>
      <dgm:spPr/>
      <dgm:t>
        <a:bodyPr/>
        <a:lstStyle/>
        <a:p>
          <a:pPr rtl="1"/>
          <a:endParaRPr lang="he-IL"/>
        </a:p>
      </dgm:t>
    </dgm:pt>
    <dgm:pt modelId="{3FA5A33E-AF38-4E98-9C61-58A833067E10}" type="pres">
      <dgm:prSet presAssocID="{22934815-7429-41D1-A0E6-9FDBEF835307}" presName="spNode" presStyleCnt="0"/>
      <dgm:spPr/>
    </dgm:pt>
    <dgm:pt modelId="{AFDB8F15-27B0-4B86-AB8D-13DF8F9C83B1}" type="pres">
      <dgm:prSet presAssocID="{58CF4169-3B1C-48DC-81D7-0C9E4899B17C}" presName="sibTrans" presStyleLbl="sibTrans1D1" presStyleIdx="3" presStyleCnt="6"/>
      <dgm:spPr/>
      <dgm:t>
        <a:bodyPr/>
        <a:lstStyle/>
        <a:p>
          <a:pPr rtl="1"/>
          <a:endParaRPr lang="he-IL"/>
        </a:p>
      </dgm:t>
    </dgm:pt>
    <dgm:pt modelId="{22C6A392-F3DE-4CC2-8DF8-CD09EE8DE2B2}" type="pres">
      <dgm:prSet presAssocID="{F936A605-573A-4E17-9107-448EF2148866}" presName="node" presStyleLbl="node1" presStyleIdx="4" presStyleCnt="6">
        <dgm:presLayoutVars>
          <dgm:bulletEnabled val="1"/>
        </dgm:presLayoutVars>
      </dgm:prSet>
      <dgm:spPr/>
      <dgm:t>
        <a:bodyPr/>
        <a:lstStyle/>
        <a:p>
          <a:pPr rtl="1"/>
          <a:endParaRPr lang="he-IL"/>
        </a:p>
      </dgm:t>
    </dgm:pt>
    <dgm:pt modelId="{A5351D3E-2C89-4C5A-9DAE-3EE88A680525}" type="pres">
      <dgm:prSet presAssocID="{F936A605-573A-4E17-9107-448EF2148866}" presName="spNode" presStyleCnt="0"/>
      <dgm:spPr/>
    </dgm:pt>
    <dgm:pt modelId="{FC85D07B-D577-45F1-8565-03962CA4AEC0}" type="pres">
      <dgm:prSet presAssocID="{605E1E94-A744-4ACB-B37C-12D156BCBBC5}" presName="sibTrans" presStyleLbl="sibTrans1D1" presStyleIdx="4" presStyleCnt="6"/>
      <dgm:spPr/>
      <dgm:t>
        <a:bodyPr/>
        <a:lstStyle/>
        <a:p>
          <a:pPr rtl="1"/>
          <a:endParaRPr lang="he-IL"/>
        </a:p>
      </dgm:t>
    </dgm:pt>
    <dgm:pt modelId="{8A401E01-D6E8-4720-A659-9796DE6A2010}" type="pres">
      <dgm:prSet presAssocID="{584CB58F-40B8-4252-8887-BB8E6E1CEAAD}" presName="node" presStyleLbl="node1" presStyleIdx="5" presStyleCnt="6">
        <dgm:presLayoutVars>
          <dgm:bulletEnabled val="1"/>
        </dgm:presLayoutVars>
      </dgm:prSet>
      <dgm:spPr/>
      <dgm:t>
        <a:bodyPr/>
        <a:lstStyle/>
        <a:p>
          <a:pPr rtl="1"/>
          <a:endParaRPr lang="he-IL"/>
        </a:p>
      </dgm:t>
    </dgm:pt>
    <dgm:pt modelId="{02AD70FD-B8CC-4961-9CCD-BE88ADD0601A}" type="pres">
      <dgm:prSet presAssocID="{584CB58F-40B8-4252-8887-BB8E6E1CEAAD}" presName="spNode" presStyleCnt="0"/>
      <dgm:spPr/>
    </dgm:pt>
    <dgm:pt modelId="{534CCC0B-0551-4916-8D68-A3348B6CFAD7}" type="pres">
      <dgm:prSet presAssocID="{B74A42F5-97FB-4EB9-BB2E-3EBFED76721D}" presName="sibTrans" presStyleLbl="sibTrans1D1" presStyleIdx="5" presStyleCnt="6"/>
      <dgm:spPr/>
      <dgm:t>
        <a:bodyPr/>
        <a:lstStyle/>
        <a:p>
          <a:pPr rtl="1"/>
          <a:endParaRPr lang="he-IL"/>
        </a:p>
      </dgm:t>
    </dgm:pt>
  </dgm:ptLst>
  <dgm:cxnLst>
    <dgm:cxn modelId="{AAD82DA3-A5C2-40FE-A430-ACA2EE642F3D}" srcId="{28DD3AF0-BA1A-453C-AC52-35A2A6AB03F4}" destId="{22934815-7429-41D1-A0E6-9FDBEF835307}" srcOrd="3" destOrd="0" parTransId="{990589F9-6D34-4E2B-ACE3-3F92C830DD63}" sibTransId="{58CF4169-3B1C-48DC-81D7-0C9E4899B17C}"/>
    <dgm:cxn modelId="{78955720-F69A-485F-AF68-84813262CCE2}" type="presOf" srcId="{22934815-7429-41D1-A0E6-9FDBEF835307}" destId="{8FA3BDA4-434F-47EE-B2B5-D7D1DA6E63AD}" srcOrd="0" destOrd="0" presId="urn:microsoft.com/office/officeart/2005/8/layout/cycle6"/>
    <dgm:cxn modelId="{E15BBE82-C5F4-4D78-BC77-5B21E526BC1E}" type="presOf" srcId="{28DD3AF0-BA1A-453C-AC52-35A2A6AB03F4}" destId="{71BFB354-03AA-42FB-80BE-D0D0979DBCD3}" srcOrd="0" destOrd="0" presId="urn:microsoft.com/office/officeart/2005/8/layout/cycle6"/>
    <dgm:cxn modelId="{9FD6E86F-99A5-4085-B47D-6CAF8FDF47A0}" type="presOf" srcId="{5E307B21-BE22-4574-A229-98326EC1F7CE}" destId="{7B5B79F0-1798-42FF-85B4-12C6EF3F143D}" srcOrd="0" destOrd="0" presId="urn:microsoft.com/office/officeart/2005/8/layout/cycle6"/>
    <dgm:cxn modelId="{9AF61503-FBC6-48ED-B63E-AC464D866FDC}" type="presOf" srcId="{B74A42F5-97FB-4EB9-BB2E-3EBFED76721D}" destId="{534CCC0B-0551-4916-8D68-A3348B6CFAD7}" srcOrd="0" destOrd="0" presId="urn:microsoft.com/office/officeart/2005/8/layout/cycle6"/>
    <dgm:cxn modelId="{833A9C47-80DE-4B78-9D93-90B240658077}" type="presOf" srcId="{4FFEA736-8DEC-41EE-A571-4CDFAFB954E1}" destId="{F61935BF-F5F2-4DDD-94FA-A17C375D3E4B}" srcOrd="0" destOrd="0" presId="urn:microsoft.com/office/officeart/2005/8/layout/cycle6"/>
    <dgm:cxn modelId="{93B12F4C-9BE8-42B7-A253-D7EB91F9B0C2}" type="presOf" srcId="{F936A605-573A-4E17-9107-448EF2148866}" destId="{22C6A392-F3DE-4CC2-8DF8-CD09EE8DE2B2}" srcOrd="0" destOrd="0" presId="urn:microsoft.com/office/officeart/2005/8/layout/cycle6"/>
    <dgm:cxn modelId="{225ECCA9-1AAB-45D2-9F67-4FC17CDE23AF}" type="presOf" srcId="{58CF4169-3B1C-48DC-81D7-0C9E4899B17C}" destId="{AFDB8F15-27B0-4B86-AB8D-13DF8F9C83B1}" srcOrd="0" destOrd="0" presId="urn:microsoft.com/office/officeart/2005/8/layout/cycle6"/>
    <dgm:cxn modelId="{6D30FF1E-2AC2-4BD9-9982-39B30C1BDDA9}" srcId="{28DD3AF0-BA1A-453C-AC52-35A2A6AB03F4}" destId="{4FFEA736-8DEC-41EE-A571-4CDFAFB954E1}" srcOrd="1" destOrd="0" parTransId="{BF0FB951-3F59-4329-A987-14E9BD2B7E0B}" sibTransId="{FE859814-470D-47BE-BBFF-EC7B4559392C}"/>
    <dgm:cxn modelId="{A90CA5FB-DCB7-4AE2-8995-281A601F4FA6}" type="presOf" srcId="{FE859814-470D-47BE-BBFF-EC7B4559392C}" destId="{D857A222-6E70-4C3B-A111-1B92A20C75AB}" srcOrd="0" destOrd="0" presId="urn:microsoft.com/office/officeart/2005/8/layout/cycle6"/>
    <dgm:cxn modelId="{D3ABA646-D1FE-4522-8D60-183080AD07D3}" type="presOf" srcId="{98425EA5-2E6C-422E-9727-DA2E2E08E6FB}" destId="{07952EBB-B1B4-48A2-8E4C-3937FF97C488}" srcOrd="0" destOrd="0" presId="urn:microsoft.com/office/officeart/2005/8/layout/cycle6"/>
    <dgm:cxn modelId="{FB5C3FF7-D35F-41EC-8997-6D1AF9F060B0}" type="presOf" srcId="{584CB58F-40B8-4252-8887-BB8E6E1CEAAD}" destId="{8A401E01-D6E8-4720-A659-9796DE6A2010}" srcOrd="0" destOrd="0" presId="urn:microsoft.com/office/officeart/2005/8/layout/cycle6"/>
    <dgm:cxn modelId="{F4CD29E7-9FBC-4C84-8FCC-4EFF523008E3}" srcId="{28DD3AF0-BA1A-453C-AC52-35A2A6AB03F4}" destId="{584CB58F-40B8-4252-8887-BB8E6E1CEAAD}" srcOrd="5" destOrd="0" parTransId="{DA9D2C64-8535-403C-86B2-DE5714904346}" sibTransId="{B74A42F5-97FB-4EB9-BB2E-3EBFED76721D}"/>
    <dgm:cxn modelId="{6BEE8277-0D56-4BDF-9A06-629F8597E96E}" srcId="{28DD3AF0-BA1A-453C-AC52-35A2A6AB03F4}" destId="{3E595AF8-21FF-45CA-A7B1-F6781FF08853}" srcOrd="0" destOrd="0" parTransId="{FA21CC01-E0A4-4543-9737-F7FCE60FF015}" sibTransId="{5E307B21-BE22-4574-A229-98326EC1F7CE}"/>
    <dgm:cxn modelId="{A591A020-E12A-45E3-ABA7-E6CFBD21D59E}" type="presOf" srcId="{1430B274-A077-41DB-8591-97CCD15057A9}" destId="{7098954A-62C3-47C1-913C-B593DDF93BE6}" srcOrd="0" destOrd="0" presId="urn:microsoft.com/office/officeart/2005/8/layout/cycle6"/>
    <dgm:cxn modelId="{F09F7A95-F6BE-446B-AB43-1BF7AF69CA57}" type="presOf" srcId="{605E1E94-A744-4ACB-B37C-12D156BCBBC5}" destId="{FC85D07B-D577-45F1-8565-03962CA4AEC0}" srcOrd="0" destOrd="0" presId="urn:microsoft.com/office/officeart/2005/8/layout/cycle6"/>
    <dgm:cxn modelId="{C29A65CB-44B4-46FA-A57A-FB71DEBBCE07}" type="presOf" srcId="{3E595AF8-21FF-45CA-A7B1-F6781FF08853}" destId="{BFD5BD85-3273-43F4-B2AF-E91AF3CA06B7}" srcOrd="0" destOrd="0" presId="urn:microsoft.com/office/officeart/2005/8/layout/cycle6"/>
    <dgm:cxn modelId="{1E7F5E17-3E7E-4729-A135-C966D793B270}" srcId="{28DD3AF0-BA1A-453C-AC52-35A2A6AB03F4}" destId="{F936A605-573A-4E17-9107-448EF2148866}" srcOrd="4" destOrd="0" parTransId="{56B72B3F-D7DE-475A-983A-F75CBDFC88AE}" sibTransId="{605E1E94-A744-4ACB-B37C-12D156BCBBC5}"/>
    <dgm:cxn modelId="{13AD8AF4-3461-4E5B-9A51-131535429304}" srcId="{28DD3AF0-BA1A-453C-AC52-35A2A6AB03F4}" destId="{98425EA5-2E6C-422E-9727-DA2E2E08E6FB}" srcOrd="2" destOrd="0" parTransId="{0BD1FE22-BAC7-4223-A8ED-3ACC25857B74}" sibTransId="{1430B274-A077-41DB-8591-97CCD15057A9}"/>
    <dgm:cxn modelId="{C2CAC61F-4D07-40D9-8CFE-13762B525123}" type="presParOf" srcId="{71BFB354-03AA-42FB-80BE-D0D0979DBCD3}" destId="{BFD5BD85-3273-43F4-B2AF-E91AF3CA06B7}" srcOrd="0" destOrd="0" presId="urn:microsoft.com/office/officeart/2005/8/layout/cycle6"/>
    <dgm:cxn modelId="{8CE0EDB1-3A65-425C-8466-8471956AEF7F}" type="presParOf" srcId="{71BFB354-03AA-42FB-80BE-D0D0979DBCD3}" destId="{407ED86F-766D-4684-8CC7-0407E7647E7D}" srcOrd="1" destOrd="0" presId="urn:microsoft.com/office/officeart/2005/8/layout/cycle6"/>
    <dgm:cxn modelId="{A6101FCA-AFF9-430B-B957-6BFD67BB70D1}" type="presParOf" srcId="{71BFB354-03AA-42FB-80BE-D0D0979DBCD3}" destId="{7B5B79F0-1798-42FF-85B4-12C6EF3F143D}" srcOrd="2" destOrd="0" presId="urn:microsoft.com/office/officeart/2005/8/layout/cycle6"/>
    <dgm:cxn modelId="{8AB769EA-6A9E-4097-B2E5-923E6DD43A3B}" type="presParOf" srcId="{71BFB354-03AA-42FB-80BE-D0D0979DBCD3}" destId="{F61935BF-F5F2-4DDD-94FA-A17C375D3E4B}" srcOrd="3" destOrd="0" presId="urn:microsoft.com/office/officeart/2005/8/layout/cycle6"/>
    <dgm:cxn modelId="{74595A7D-4C96-4544-8A6C-239419A051EB}" type="presParOf" srcId="{71BFB354-03AA-42FB-80BE-D0D0979DBCD3}" destId="{79158B24-0384-44DC-A2CB-E43B89082EC1}" srcOrd="4" destOrd="0" presId="urn:microsoft.com/office/officeart/2005/8/layout/cycle6"/>
    <dgm:cxn modelId="{C8CE7B28-CA25-436B-8B67-5073BDCE08FC}" type="presParOf" srcId="{71BFB354-03AA-42FB-80BE-D0D0979DBCD3}" destId="{D857A222-6E70-4C3B-A111-1B92A20C75AB}" srcOrd="5" destOrd="0" presId="urn:microsoft.com/office/officeart/2005/8/layout/cycle6"/>
    <dgm:cxn modelId="{163DB71E-37F2-4D56-AC34-81F8F715D8BE}" type="presParOf" srcId="{71BFB354-03AA-42FB-80BE-D0D0979DBCD3}" destId="{07952EBB-B1B4-48A2-8E4C-3937FF97C488}" srcOrd="6" destOrd="0" presId="urn:microsoft.com/office/officeart/2005/8/layout/cycle6"/>
    <dgm:cxn modelId="{66347899-0827-4D97-B1D6-3752F28A1D56}" type="presParOf" srcId="{71BFB354-03AA-42FB-80BE-D0D0979DBCD3}" destId="{1BEA61A4-A109-43D4-8154-B7153E656AA2}" srcOrd="7" destOrd="0" presId="urn:microsoft.com/office/officeart/2005/8/layout/cycle6"/>
    <dgm:cxn modelId="{38548666-BEA5-42F2-96A4-59C15EF6FA35}" type="presParOf" srcId="{71BFB354-03AA-42FB-80BE-D0D0979DBCD3}" destId="{7098954A-62C3-47C1-913C-B593DDF93BE6}" srcOrd="8" destOrd="0" presId="urn:microsoft.com/office/officeart/2005/8/layout/cycle6"/>
    <dgm:cxn modelId="{489DD386-9B3B-4A9B-81AF-D775DB47C52A}" type="presParOf" srcId="{71BFB354-03AA-42FB-80BE-D0D0979DBCD3}" destId="{8FA3BDA4-434F-47EE-B2B5-D7D1DA6E63AD}" srcOrd="9" destOrd="0" presId="urn:microsoft.com/office/officeart/2005/8/layout/cycle6"/>
    <dgm:cxn modelId="{5A3B28AB-CBA1-4784-A932-EDB615D9B14E}" type="presParOf" srcId="{71BFB354-03AA-42FB-80BE-D0D0979DBCD3}" destId="{3FA5A33E-AF38-4E98-9C61-58A833067E10}" srcOrd="10" destOrd="0" presId="urn:microsoft.com/office/officeart/2005/8/layout/cycle6"/>
    <dgm:cxn modelId="{91CCC916-5569-4CBF-A3DC-637E93C62878}" type="presParOf" srcId="{71BFB354-03AA-42FB-80BE-D0D0979DBCD3}" destId="{AFDB8F15-27B0-4B86-AB8D-13DF8F9C83B1}" srcOrd="11" destOrd="0" presId="urn:microsoft.com/office/officeart/2005/8/layout/cycle6"/>
    <dgm:cxn modelId="{58B4D331-CF65-485C-BE81-705D229B31C3}" type="presParOf" srcId="{71BFB354-03AA-42FB-80BE-D0D0979DBCD3}" destId="{22C6A392-F3DE-4CC2-8DF8-CD09EE8DE2B2}" srcOrd="12" destOrd="0" presId="urn:microsoft.com/office/officeart/2005/8/layout/cycle6"/>
    <dgm:cxn modelId="{8E7215A2-715F-4199-AD25-CD4A9094ED9A}" type="presParOf" srcId="{71BFB354-03AA-42FB-80BE-D0D0979DBCD3}" destId="{A5351D3E-2C89-4C5A-9DAE-3EE88A680525}" srcOrd="13" destOrd="0" presId="urn:microsoft.com/office/officeart/2005/8/layout/cycle6"/>
    <dgm:cxn modelId="{B97F3520-0787-46B7-999E-ADCAF5E94012}" type="presParOf" srcId="{71BFB354-03AA-42FB-80BE-D0D0979DBCD3}" destId="{FC85D07B-D577-45F1-8565-03962CA4AEC0}" srcOrd="14" destOrd="0" presId="urn:microsoft.com/office/officeart/2005/8/layout/cycle6"/>
    <dgm:cxn modelId="{5D8C2917-C8B1-43F2-8D1E-813351ADFABB}" type="presParOf" srcId="{71BFB354-03AA-42FB-80BE-D0D0979DBCD3}" destId="{8A401E01-D6E8-4720-A659-9796DE6A2010}" srcOrd="15" destOrd="0" presId="urn:microsoft.com/office/officeart/2005/8/layout/cycle6"/>
    <dgm:cxn modelId="{4F6B2D1D-B546-42E2-8D66-5E7011DB830A}" type="presParOf" srcId="{71BFB354-03AA-42FB-80BE-D0D0979DBCD3}" destId="{02AD70FD-B8CC-4961-9CCD-BE88ADD0601A}" srcOrd="16" destOrd="0" presId="urn:microsoft.com/office/officeart/2005/8/layout/cycle6"/>
    <dgm:cxn modelId="{1FF0284D-B24C-4157-9392-5C78BE45D887}" type="presParOf" srcId="{71BFB354-03AA-42FB-80BE-D0D0979DBCD3}" destId="{534CCC0B-0551-4916-8D68-A3348B6CFAD7}" srcOrd="17" destOrd="0" presId="urn:microsoft.com/office/officeart/2005/8/layout/cycle6"/>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7095493-F088-4E6F-A2F7-75B5CAA84FB7}" type="doc">
      <dgm:prSet loTypeId="urn:microsoft.com/office/officeart/2005/8/layout/chevron2" loCatId="list" qsTypeId="urn:microsoft.com/office/officeart/2005/8/quickstyle/3d2" qsCatId="3D" csTypeId="urn:microsoft.com/office/officeart/2005/8/colors/accent1_2" csCatId="accent1" phldr="1"/>
      <dgm:spPr/>
      <dgm:t>
        <a:bodyPr/>
        <a:lstStyle/>
        <a:p>
          <a:pPr rtl="1"/>
          <a:endParaRPr lang="he-IL"/>
        </a:p>
      </dgm:t>
    </dgm:pt>
    <dgm:pt modelId="{F2ADCADA-A5D7-437D-951A-011C57EFDC8A}">
      <dgm:prSet phldrT="[טקסט]" custT="1"/>
      <dgm:spPr/>
      <dgm:t>
        <a:bodyPr/>
        <a:lstStyle/>
        <a:p>
          <a:pPr rtl="1"/>
          <a:r>
            <a:rPr lang="he-IL" sz="1800" dirty="0" smtClean="0"/>
            <a:t>בוגרי הארץ</a:t>
          </a:r>
          <a:endParaRPr lang="he-IL" sz="1800" dirty="0"/>
        </a:p>
      </dgm:t>
    </dgm:pt>
    <dgm:pt modelId="{4CFA17B0-B9FA-4951-8250-63E70F874E7E}" type="parTrans" cxnId="{541FDC60-78B0-436D-9D08-503B381DC5C0}">
      <dgm:prSet/>
      <dgm:spPr/>
      <dgm:t>
        <a:bodyPr/>
        <a:lstStyle/>
        <a:p>
          <a:pPr rtl="1"/>
          <a:endParaRPr lang="he-IL"/>
        </a:p>
      </dgm:t>
    </dgm:pt>
    <dgm:pt modelId="{DECBB35D-E274-4A4E-80B3-6F8F2DD49270}" type="sibTrans" cxnId="{541FDC60-78B0-436D-9D08-503B381DC5C0}">
      <dgm:prSet/>
      <dgm:spPr/>
      <dgm:t>
        <a:bodyPr/>
        <a:lstStyle/>
        <a:p>
          <a:pPr rtl="1"/>
          <a:endParaRPr lang="he-IL"/>
        </a:p>
      </dgm:t>
    </dgm:pt>
    <dgm:pt modelId="{6286F74F-89F4-40EB-B38A-D983D7EC733C}">
      <dgm:prSet phldrT="[טקסט]">
        <dgm:style>
          <a:lnRef idx="0">
            <a:schemeClr val="accent1"/>
          </a:lnRef>
          <a:fillRef idx="3">
            <a:schemeClr val="accent1"/>
          </a:fillRef>
          <a:effectRef idx="3">
            <a:schemeClr val="accent1"/>
          </a:effectRef>
          <a:fontRef idx="minor">
            <a:schemeClr val="lt1"/>
          </a:fontRef>
        </dgm:style>
      </dgm:prSet>
      <dgm:spPr/>
      <dgm:t>
        <a:bodyPr/>
        <a:lstStyle/>
        <a:p>
          <a:pPr rtl="1"/>
          <a:r>
            <a:rPr lang="he-IL" dirty="0" smtClean="0"/>
            <a:t>14 ימי עבודה מרגע הגעת הפניה למשרד ועד הרישום </a:t>
          </a:r>
          <a:endParaRPr lang="he-IL" dirty="0"/>
        </a:p>
      </dgm:t>
    </dgm:pt>
    <dgm:pt modelId="{A9A2D152-0D10-4BB0-81A8-BA1C726BBC59}" type="parTrans" cxnId="{5A39B2B0-32E9-48A5-9666-346A51D62CF7}">
      <dgm:prSet/>
      <dgm:spPr/>
      <dgm:t>
        <a:bodyPr/>
        <a:lstStyle/>
        <a:p>
          <a:pPr rtl="1"/>
          <a:endParaRPr lang="he-IL"/>
        </a:p>
      </dgm:t>
    </dgm:pt>
    <dgm:pt modelId="{B7D83793-AAC3-489B-961B-0D5E7726C2EF}" type="sibTrans" cxnId="{5A39B2B0-32E9-48A5-9666-346A51D62CF7}">
      <dgm:prSet/>
      <dgm:spPr/>
      <dgm:t>
        <a:bodyPr/>
        <a:lstStyle/>
        <a:p>
          <a:pPr rtl="1"/>
          <a:endParaRPr lang="he-IL"/>
        </a:p>
      </dgm:t>
    </dgm:pt>
    <dgm:pt modelId="{E37B6092-EE57-4F0D-94B7-D96497B732CD}">
      <dgm:prSet phldrT="[טקסט]" custT="1"/>
      <dgm:spPr/>
      <dgm:t>
        <a:bodyPr/>
        <a:lstStyle/>
        <a:p>
          <a:pPr rtl="1"/>
          <a:r>
            <a:rPr lang="he-IL" sz="1800" dirty="0" smtClean="0"/>
            <a:t>בוגרי חו"ל</a:t>
          </a:r>
          <a:endParaRPr lang="he-IL" sz="1800" dirty="0"/>
        </a:p>
      </dgm:t>
    </dgm:pt>
    <dgm:pt modelId="{A787D2C8-91B7-4EDD-B97A-C5AF922BF328}" type="parTrans" cxnId="{01112620-90A2-49CC-967D-F1792D2A489E}">
      <dgm:prSet/>
      <dgm:spPr/>
      <dgm:t>
        <a:bodyPr/>
        <a:lstStyle/>
        <a:p>
          <a:pPr rtl="1"/>
          <a:endParaRPr lang="he-IL"/>
        </a:p>
      </dgm:t>
    </dgm:pt>
    <dgm:pt modelId="{58AEC190-71A4-4271-82D3-D2A340003BF3}" type="sibTrans" cxnId="{01112620-90A2-49CC-967D-F1792D2A489E}">
      <dgm:prSet/>
      <dgm:spPr/>
      <dgm:t>
        <a:bodyPr/>
        <a:lstStyle/>
        <a:p>
          <a:pPr rtl="1"/>
          <a:endParaRPr lang="he-IL"/>
        </a:p>
      </dgm:t>
    </dgm:pt>
    <dgm:pt modelId="{3FBE9F65-C226-4FBF-B24F-CB391AF0BC7C}">
      <dgm:prSet>
        <dgm:style>
          <a:lnRef idx="0">
            <a:schemeClr val="accent1"/>
          </a:lnRef>
          <a:fillRef idx="3">
            <a:schemeClr val="accent1"/>
          </a:fillRef>
          <a:effectRef idx="3">
            <a:schemeClr val="accent1"/>
          </a:effectRef>
          <a:fontRef idx="minor">
            <a:schemeClr val="lt1"/>
          </a:fontRef>
        </dgm:style>
      </dgm:prSet>
      <dgm:spPr/>
      <dgm:t>
        <a:bodyPr/>
        <a:lstStyle/>
        <a:p>
          <a:pPr rtl="1"/>
          <a:r>
            <a:rPr lang="he-IL" dirty="0" smtClean="0"/>
            <a:t>30 ימי עבודה מרגע הגעת הפניה למשרד ועד הרישום</a:t>
          </a:r>
          <a:endParaRPr lang="he-IL" dirty="0"/>
        </a:p>
      </dgm:t>
    </dgm:pt>
    <dgm:pt modelId="{00BAE591-76D2-46F3-A52E-F1E1644D7274}" type="parTrans" cxnId="{EACE4D58-0A5E-4184-834B-CB9C52F469CB}">
      <dgm:prSet/>
      <dgm:spPr/>
      <dgm:t>
        <a:bodyPr/>
        <a:lstStyle/>
        <a:p>
          <a:pPr rtl="1"/>
          <a:endParaRPr lang="he-IL"/>
        </a:p>
      </dgm:t>
    </dgm:pt>
    <dgm:pt modelId="{0CB9F69E-0725-4EDF-BAD8-4BCAC95AC62E}" type="sibTrans" cxnId="{EACE4D58-0A5E-4184-834B-CB9C52F469CB}">
      <dgm:prSet/>
      <dgm:spPr/>
      <dgm:t>
        <a:bodyPr/>
        <a:lstStyle/>
        <a:p>
          <a:pPr rtl="1"/>
          <a:endParaRPr lang="he-IL"/>
        </a:p>
      </dgm:t>
    </dgm:pt>
    <dgm:pt modelId="{93CDCD92-0669-4FD9-9E6C-4840A62CB5BD}" type="pres">
      <dgm:prSet presAssocID="{87095493-F088-4E6F-A2F7-75B5CAA84FB7}" presName="linearFlow" presStyleCnt="0">
        <dgm:presLayoutVars>
          <dgm:dir/>
          <dgm:animLvl val="lvl"/>
          <dgm:resizeHandles val="exact"/>
        </dgm:presLayoutVars>
      </dgm:prSet>
      <dgm:spPr/>
      <dgm:t>
        <a:bodyPr/>
        <a:lstStyle/>
        <a:p>
          <a:pPr rtl="1"/>
          <a:endParaRPr lang="he-IL"/>
        </a:p>
      </dgm:t>
    </dgm:pt>
    <dgm:pt modelId="{E89081CF-ECA0-473B-BA8B-A326118833E4}" type="pres">
      <dgm:prSet presAssocID="{F2ADCADA-A5D7-437D-951A-011C57EFDC8A}" presName="composite" presStyleCnt="0"/>
      <dgm:spPr/>
      <dgm:t>
        <a:bodyPr/>
        <a:lstStyle/>
        <a:p>
          <a:pPr rtl="1"/>
          <a:endParaRPr lang="he-IL"/>
        </a:p>
      </dgm:t>
    </dgm:pt>
    <dgm:pt modelId="{9AE86B72-56AA-45A3-B94A-34E798AAAAA7}" type="pres">
      <dgm:prSet presAssocID="{F2ADCADA-A5D7-437D-951A-011C57EFDC8A}" presName="parentText" presStyleLbl="alignNode1" presStyleIdx="0" presStyleCnt="2">
        <dgm:presLayoutVars>
          <dgm:chMax val="1"/>
          <dgm:bulletEnabled val="1"/>
        </dgm:presLayoutVars>
      </dgm:prSet>
      <dgm:spPr/>
      <dgm:t>
        <a:bodyPr/>
        <a:lstStyle/>
        <a:p>
          <a:pPr rtl="1"/>
          <a:endParaRPr lang="he-IL"/>
        </a:p>
      </dgm:t>
    </dgm:pt>
    <dgm:pt modelId="{566F3797-BBC7-4F6A-A10E-F7A08F35CFB6}" type="pres">
      <dgm:prSet presAssocID="{F2ADCADA-A5D7-437D-951A-011C57EFDC8A}" presName="descendantText" presStyleLbl="alignAcc1" presStyleIdx="0" presStyleCnt="2">
        <dgm:presLayoutVars>
          <dgm:bulletEnabled val="1"/>
        </dgm:presLayoutVars>
      </dgm:prSet>
      <dgm:spPr/>
      <dgm:t>
        <a:bodyPr/>
        <a:lstStyle/>
        <a:p>
          <a:pPr rtl="1"/>
          <a:endParaRPr lang="he-IL"/>
        </a:p>
      </dgm:t>
    </dgm:pt>
    <dgm:pt modelId="{42A8DE9A-DE4C-4CFD-8290-B383654F4067}" type="pres">
      <dgm:prSet presAssocID="{DECBB35D-E274-4A4E-80B3-6F8F2DD49270}" presName="sp" presStyleCnt="0"/>
      <dgm:spPr/>
      <dgm:t>
        <a:bodyPr/>
        <a:lstStyle/>
        <a:p>
          <a:pPr rtl="1"/>
          <a:endParaRPr lang="he-IL"/>
        </a:p>
      </dgm:t>
    </dgm:pt>
    <dgm:pt modelId="{1976EE44-A610-4ADE-9FBE-8D41F833238B}" type="pres">
      <dgm:prSet presAssocID="{E37B6092-EE57-4F0D-94B7-D96497B732CD}" presName="composite" presStyleCnt="0"/>
      <dgm:spPr/>
      <dgm:t>
        <a:bodyPr/>
        <a:lstStyle/>
        <a:p>
          <a:pPr rtl="1"/>
          <a:endParaRPr lang="he-IL"/>
        </a:p>
      </dgm:t>
    </dgm:pt>
    <dgm:pt modelId="{2999B407-9C61-4DB4-A17F-6A6CE0D88D8F}" type="pres">
      <dgm:prSet presAssocID="{E37B6092-EE57-4F0D-94B7-D96497B732CD}" presName="parentText" presStyleLbl="alignNode1" presStyleIdx="1" presStyleCnt="2">
        <dgm:presLayoutVars>
          <dgm:chMax val="1"/>
          <dgm:bulletEnabled val="1"/>
        </dgm:presLayoutVars>
      </dgm:prSet>
      <dgm:spPr/>
      <dgm:t>
        <a:bodyPr/>
        <a:lstStyle/>
        <a:p>
          <a:pPr rtl="1"/>
          <a:endParaRPr lang="he-IL"/>
        </a:p>
      </dgm:t>
    </dgm:pt>
    <dgm:pt modelId="{9E1B05BF-EE88-47F2-8AF2-BEF3420B3338}" type="pres">
      <dgm:prSet presAssocID="{E37B6092-EE57-4F0D-94B7-D96497B732CD}" presName="descendantText" presStyleLbl="alignAcc1" presStyleIdx="1" presStyleCnt="2">
        <dgm:presLayoutVars>
          <dgm:bulletEnabled val="1"/>
        </dgm:presLayoutVars>
      </dgm:prSet>
      <dgm:spPr/>
      <dgm:t>
        <a:bodyPr/>
        <a:lstStyle/>
        <a:p>
          <a:pPr rtl="1"/>
          <a:endParaRPr lang="he-IL"/>
        </a:p>
      </dgm:t>
    </dgm:pt>
  </dgm:ptLst>
  <dgm:cxnLst>
    <dgm:cxn modelId="{9E41D507-74F2-489C-9CD5-8955037ED69B}" type="presOf" srcId="{F2ADCADA-A5D7-437D-951A-011C57EFDC8A}" destId="{9AE86B72-56AA-45A3-B94A-34E798AAAAA7}" srcOrd="0" destOrd="0" presId="urn:microsoft.com/office/officeart/2005/8/layout/chevron2"/>
    <dgm:cxn modelId="{FD027B07-5451-4017-925A-79C85F0F167F}" type="presOf" srcId="{E37B6092-EE57-4F0D-94B7-D96497B732CD}" destId="{2999B407-9C61-4DB4-A17F-6A6CE0D88D8F}" srcOrd="0" destOrd="0" presId="urn:microsoft.com/office/officeart/2005/8/layout/chevron2"/>
    <dgm:cxn modelId="{EACE4D58-0A5E-4184-834B-CB9C52F469CB}" srcId="{E37B6092-EE57-4F0D-94B7-D96497B732CD}" destId="{3FBE9F65-C226-4FBF-B24F-CB391AF0BC7C}" srcOrd="0" destOrd="0" parTransId="{00BAE591-76D2-46F3-A52E-F1E1644D7274}" sibTransId="{0CB9F69E-0725-4EDF-BAD8-4BCAC95AC62E}"/>
    <dgm:cxn modelId="{01112620-90A2-49CC-967D-F1792D2A489E}" srcId="{87095493-F088-4E6F-A2F7-75B5CAA84FB7}" destId="{E37B6092-EE57-4F0D-94B7-D96497B732CD}" srcOrd="1" destOrd="0" parTransId="{A787D2C8-91B7-4EDD-B97A-C5AF922BF328}" sibTransId="{58AEC190-71A4-4271-82D3-D2A340003BF3}"/>
    <dgm:cxn modelId="{2F39F094-EA77-4F59-BE3F-C12243E5A03F}" type="presOf" srcId="{6286F74F-89F4-40EB-B38A-D983D7EC733C}" destId="{566F3797-BBC7-4F6A-A10E-F7A08F35CFB6}" srcOrd="0" destOrd="0" presId="urn:microsoft.com/office/officeart/2005/8/layout/chevron2"/>
    <dgm:cxn modelId="{0EBF9C00-E926-412D-84C6-BBB27061EFB9}" type="presOf" srcId="{3FBE9F65-C226-4FBF-B24F-CB391AF0BC7C}" destId="{9E1B05BF-EE88-47F2-8AF2-BEF3420B3338}" srcOrd="0" destOrd="0" presId="urn:microsoft.com/office/officeart/2005/8/layout/chevron2"/>
    <dgm:cxn modelId="{541FDC60-78B0-436D-9D08-503B381DC5C0}" srcId="{87095493-F088-4E6F-A2F7-75B5CAA84FB7}" destId="{F2ADCADA-A5D7-437D-951A-011C57EFDC8A}" srcOrd="0" destOrd="0" parTransId="{4CFA17B0-B9FA-4951-8250-63E70F874E7E}" sibTransId="{DECBB35D-E274-4A4E-80B3-6F8F2DD49270}"/>
    <dgm:cxn modelId="{A7E3EC31-9EE2-43CB-BFF2-2CD4AF744831}" type="presOf" srcId="{87095493-F088-4E6F-A2F7-75B5CAA84FB7}" destId="{93CDCD92-0669-4FD9-9E6C-4840A62CB5BD}" srcOrd="0" destOrd="0" presId="urn:microsoft.com/office/officeart/2005/8/layout/chevron2"/>
    <dgm:cxn modelId="{5A39B2B0-32E9-48A5-9666-346A51D62CF7}" srcId="{F2ADCADA-A5D7-437D-951A-011C57EFDC8A}" destId="{6286F74F-89F4-40EB-B38A-D983D7EC733C}" srcOrd="0" destOrd="0" parTransId="{A9A2D152-0D10-4BB0-81A8-BA1C726BBC59}" sibTransId="{B7D83793-AAC3-489B-961B-0D5E7726C2EF}"/>
    <dgm:cxn modelId="{277D77CA-0EF8-45F0-8546-2458B6C06A5D}" type="presParOf" srcId="{93CDCD92-0669-4FD9-9E6C-4840A62CB5BD}" destId="{E89081CF-ECA0-473B-BA8B-A326118833E4}" srcOrd="0" destOrd="0" presId="urn:microsoft.com/office/officeart/2005/8/layout/chevron2"/>
    <dgm:cxn modelId="{119BF2BF-B902-4292-BC51-A13FEEACEE20}" type="presParOf" srcId="{E89081CF-ECA0-473B-BA8B-A326118833E4}" destId="{9AE86B72-56AA-45A3-B94A-34E798AAAAA7}" srcOrd="0" destOrd="0" presId="urn:microsoft.com/office/officeart/2005/8/layout/chevron2"/>
    <dgm:cxn modelId="{60D1C145-0373-4DCC-991A-DBA4BDBF9A51}" type="presParOf" srcId="{E89081CF-ECA0-473B-BA8B-A326118833E4}" destId="{566F3797-BBC7-4F6A-A10E-F7A08F35CFB6}" srcOrd="1" destOrd="0" presId="urn:microsoft.com/office/officeart/2005/8/layout/chevron2"/>
    <dgm:cxn modelId="{91C83779-D223-4377-8A2C-2DE075BA926B}" type="presParOf" srcId="{93CDCD92-0669-4FD9-9E6C-4840A62CB5BD}" destId="{42A8DE9A-DE4C-4CFD-8290-B383654F4067}" srcOrd="1" destOrd="0" presId="urn:microsoft.com/office/officeart/2005/8/layout/chevron2"/>
    <dgm:cxn modelId="{75B45C41-5C6D-4343-8403-BFA483C6E352}" type="presParOf" srcId="{93CDCD92-0669-4FD9-9E6C-4840A62CB5BD}" destId="{1976EE44-A610-4ADE-9FBE-8D41F833238B}" srcOrd="2" destOrd="0" presId="urn:microsoft.com/office/officeart/2005/8/layout/chevron2"/>
    <dgm:cxn modelId="{1837704F-A609-4E69-AA03-135F0BB14F6C}" type="presParOf" srcId="{1976EE44-A610-4ADE-9FBE-8D41F833238B}" destId="{2999B407-9C61-4DB4-A17F-6A6CE0D88D8F}" srcOrd="0" destOrd="0" presId="urn:microsoft.com/office/officeart/2005/8/layout/chevron2"/>
    <dgm:cxn modelId="{16A052D8-B68B-4AE0-AA5E-D1BA9E8F1A44}" type="presParOf" srcId="{1976EE44-A610-4ADE-9FBE-8D41F833238B}" destId="{9E1B05BF-EE88-47F2-8AF2-BEF3420B3338}"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DD3AF0-BA1A-453C-AC52-35A2A6AB03F4}" type="doc">
      <dgm:prSet loTypeId="urn:microsoft.com/office/officeart/2005/8/layout/cycle6" loCatId="relationship" qsTypeId="urn:microsoft.com/office/officeart/2005/8/quickstyle/3d3" qsCatId="3D" csTypeId="urn:microsoft.com/office/officeart/2005/8/colors/colorful3" csCatId="colorful" phldr="1"/>
      <dgm:spPr/>
      <dgm:t>
        <a:bodyPr/>
        <a:lstStyle/>
        <a:p>
          <a:pPr rtl="1"/>
          <a:endParaRPr lang="he-IL"/>
        </a:p>
      </dgm:t>
    </dgm:pt>
    <dgm:pt modelId="{3E595AF8-21FF-45CA-A7B1-F6781FF08853}">
      <dgm:prSet phldrT="[טקסט]"/>
      <dgm:spPr/>
      <dgm:t>
        <a:bodyPr/>
        <a:lstStyle/>
        <a:p>
          <a:pPr rtl="1"/>
          <a:r>
            <a:rPr lang="he-IL" b="1" dirty="0" smtClean="0"/>
            <a:t>פסיכולוגיה קלינית</a:t>
          </a:r>
          <a:endParaRPr lang="he-IL" b="1" dirty="0"/>
        </a:p>
      </dgm:t>
    </dgm:pt>
    <dgm:pt modelId="{FA21CC01-E0A4-4543-9737-F7FCE60FF015}" type="parTrans" cxnId="{6BEE8277-0D56-4BDF-9A06-629F8597E96E}">
      <dgm:prSet/>
      <dgm:spPr/>
      <dgm:t>
        <a:bodyPr/>
        <a:lstStyle/>
        <a:p>
          <a:pPr rtl="1"/>
          <a:endParaRPr lang="he-IL"/>
        </a:p>
      </dgm:t>
    </dgm:pt>
    <dgm:pt modelId="{5E307B21-BE22-4574-A229-98326EC1F7CE}" type="sibTrans" cxnId="{6BEE8277-0D56-4BDF-9A06-629F8597E96E}">
      <dgm:prSet/>
      <dgm:spPr/>
      <dgm:t>
        <a:bodyPr/>
        <a:lstStyle/>
        <a:p>
          <a:pPr rtl="1"/>
          <a:endParaRPr lang="he-IL"/>
        </a:p>
      </dgm:t>
    </dgm:pt>
    <dgm:pt modelId="{4FFEA736-8DEC-41EE-A571-4CDFAFB954E1}">
      <dgm:prSet phldrT="[טקסט]"/>
      <dgm:spPr/>
      <dgm:t>
        <a:bodyPr/>
        <a:lstStyle/>
        <a:p>
          <a:pPr rtl="1"/>
          <a:r>
            <a:rPr lang="he-IL" b="1" dirty="0" smtClean="0"/>
            <a:t>פסיכולוגיה חינוכית</a:t>
          </a:r>
          <a:endParaRPr lang="he-IL" b="1" dirty="0"/>
        </a:p>
      </dgm:t>
    </dgm:pt>
    <dgm:pt modelId="{BF0FB951-3F59-4329-A987-14E9BD2B7E0B}" type="parTrans" cxnId="{6D30FF1E-2AC2-4BD9-9982-39B30C1BDDA9}">
      <dgm:prSet/>
      <dgm:spPr/>
      <dgm:t>
        <a:bodyPr/>
        <a:lstStyle/>
        <a:p>
          <a:pPr rtl="1"/>
          <a:endParaRPr lang="he-IL"/>
        </a:p>
      </dgm:t>
    </dgm:pt>
    <dgm:pt modelId="{FE859814-470D-47BE-BBFF-EC7B4559392C}" type="sibTrans" cxnId="{6D30FF1E-2AC2-4BD9-9982-39B30C1BDDA9}">
      <dgm:prSet/>
      <dgm:spPr/>
      <dgm:t>
        <a:bodyPr/>
        <a:lstStyle/>
        <a:p>
          <a:pPr rtl="1"/>
          <a:endParaRPr lang="he-IL"/>
        </a:p>
      </dgm:t>
    </dgm:pt>
    <dgm:pt modelId="{98425EA5-2E6C-422E-9727-DA2E2E08E6FB}">
      <dgm:prSet phldrT="[טקסט]"/>
      <dgm:spPr/>
      <dgm:t>
        <a:bodyPr/>
        <a:lstStyle/>
        <a:p>
          <a:pPr rtl="1"/>
          <a:r>
            <a:rPr lang="he-IL" b="1" dirty="0" smtClean="0"/>
            <a:t>פסיכולוגיה שיקומית</a:t>
          </a:r>
          <a:endParaRPr lang="he-IL" b="1" dirty="0"/>
        </a:p>
      </dgm:t>
    </dgm:pt>
    <dgm:pt modelId="{0BD1FE22-BAC7-4223-A8ED-3ACC25857B74}" type="parTrans" cxnId="{13AD8AF4-3461-4E5B-9A51-131535429304}">
      <dgm:prSet/>
      <dgm:spPr/>
      <dgm:t>
        <a:bodyPr/>
        <a:lstStyle/>
        <a:p>
          <a:pPr rtl="1"/>
          <a:endParaRPr lang="he-IL"/>
        </a:p>
      </dgm:t>
    </dgm:pt>
    <dgm:pt modelId="{1430B274-A077-41DB-8591-97CCD15057A9}" type="sibTrans" cxnId="{13AD8AF4-3461-4E5B-9A51-131535429304}">
      <dgm:prSet/>
      <dgm:spPr/>
      <dgm:t>
        <a:bodyPr/>
        <a:lstStyle/>
        <a:p>
          <a:pPr rtl="1"/>
          <a:endParaRPr lang="he-IL"/>
        </a:p>
      </dgm:t>
    </dgm:pt>
    <dgm:pt modelId="{22934815-7429-41D1-A0E6-9FDBEF835307}">
      <dgm:prSet phldrT="[טקסט]"/>
      <dgm:spPr/>
      <dgm:t>
        <a:bodyPr/>
        <a:lstStyle/>
        <a:p>
          <a:pPr rtl="1"/>
          <a:r>
            <a:rPr lang="he-IL" b="1" dirty="0" smtClean="0"/>
            <a:t>פסיכולוגיה רפואית</a:t>
          </a:r>
          <a:endParaRPr lang="he-IL" b="1" dirty="0"/>
        </a:p>
      </dgm:t>
    </dgm:pt>
    <dgm:pt modelId="{990589F9-6D34-4E2B-ACE3-3F92C830DD63}" type="parTrans" cxnId="{AAD82DA3-A5C2-40FE-A430-ACA2EE642F3D}">
      <dgm:prSet/>
      <dgm:spPr/>
      <dgm:t>
        <a:bodyPr/>
        <a:lstStyle/>
        <a:p>
          <a:pPr rtl="1"/>
          <a:endParaRPr lang="he-IL"/>
        </a:p>
      </dgm:t>
    </dgm:pt>
    <dgm:pt modelId="{58CF4169-3B1C-48DC-81D7-0C9E4899B17C}" type="sibTrans" cxnId="{AAD82DA3-A5C2-40FE-A430-ACA2EE642F3D}">
      <dgm:prSet/>
      <dgm:spPr/>
      <dgm:t>
        <a:bodyPr/>
        <a:lstStyle/>
        <a:p>
          <a:pPr rtl="1"/>
          <a:endParaRPr lang="he-IL"/>
        </a:p>
      </dgm:t>
    </dgm:pt>
    <dgm:pt modelId="{F936A605-573A-4E17-9107-448EF2148866}">
      <dgm:prSet phldrT="[טקסט]"/>
      <dgm:spPr/>
      <dgm:t>
        <a:bodyPr/>
        <a:lstStyle/>
        <a:p>
          <a:pPr rtl="1">
            <a:lnSpc>
              <a:spcPct val="150000"/>
            </a:lnSpc>
          </a:pPr>
          <a:r>
            <a:rPr lang="he-IL" b="1" dirty="0" smtClean="0"/>
            <a:t>פסיכולוגיה חברתית-תעסוקתית-ארגונית</a:t>
          </a:r>
        </a:p>
        <a:p>
          <a:pPr rtl="1">
            <a:lnSpc>
              <a:spcPct val="150000"/>
            </a:lnSpc>
          </a:pPr>
          <a:endParaRPr lang="he-IL" b="1" dirty="0"/>
        </a:p>
      </dgm:t>
    </dgm:pt>
    <dgm:pt modelId="{56B72B3F-D7DE-475A-983A-F75CBDFC88AE}" type="parTrans" cxnId="{1E7F5E17-3E7E-4729-A135-C966D793B270}">
      <dgm:prSet/>
      <dgm:spPr/>
      <dgm:t>
        <a:bodyPr/>
        <a:lstStyle/>
        <a:p>
          <a:pPr rtl="1"/>
          <a:endParaRPr lang="he-IL"/>
        </a:p>
      </dgm:t>
    </dgm:pt>
    <dgm:pt modelId="{605E1E94-A744-4ACB-B37C-12D156BCBBC5}" type="sibTrans" cxnId="{1E7F5E17-3E7E-4729-A135-C966D793B270}">
      <dgm:prSet/>
      <dgm:spPr/>
      <dgm:t>
        <a:bodyPr/>
        <a:lstStyle/>
        <a:p>
          <a:pPr rtl="1"/>
          <a:endParaRPr lang="he-IL"/>
        </a:p>
      </dgm:t>
    </dgm:pt>
    <dgm:pt modelId="{584CB58F-40B8-4252-8887-BB8E6E1CEAAD}">
      <dgm:prSet phldrT="[טקסט]"/>
      <dgm:spPr/>
      <dgm:t>
        <a:bodyPr/>
        <a:lstStyle/>
        <a:p>
          <a:pPr rtl="1"/>
          <a:r>
            <a:rPr lang="he-IL" b="1" dirty="0" smtClean="0"/>
            <a:t>פסיכולוגיה התפתחותית</a:t>
          </a:r>
          <a:endParaRPr lang="he-IL" b="1" dirty="0"/>
        </a:p>
      </dgm:t>
    </dgm:pt>
    <dgm:pt modelId="{DA9D2C64-8535-403C-86B2-DE5714904346}" type="parTrans" cxnId="{F4CD29E7-9FBC-4C84-8FCC-4EFF523008E3}">
      <dgm:prSet/>
      <dgm:spPr/>
      <dgm:t>
        <a:bodyPr/>
        <a:lstStyle/>
        <a:p>
          <a:pPr rtl="1"/>
          <a:endParaRPr lang="he-IL"/>
        </a:p>
      </dgm:t>
    </dgm:pt>
    <dgm:pt modelId="{B74A42F5-97FB-4EB9-BB2E-3EBFED76721D}" type="sibTrans" cxnId="{F4CD29E7-9FBC-4C84-8FCC-4EFF523008E3}">
      <dgm:prSet/>
      <dgm:spPr/>
      <dgm:t>
        <a:bodyPr/>
        <a:lstStyle/>
        <a:p>
          <a:pPr rtl="1"/>
          <a:endParaRPr lang="he-IL"/>
        </a:p>
      </dgm:t>
    </dgm:pt>
    <dgm:pt modelId="{71BFB354-03AA-42FB-80BE-D0D0979DBCD3}" type="pres">
      <dgm:prSet presAssocID="{28DD3AF0-BA1A-453C-AC52-35A2A6AB03F4}" presName="cycle" presStyleCnt="0">
        <dgm:presLayoutVars>
          <dgm:dir/>
          <dgm:resizeHandles val="exact"/>
        </dgm:presLayoutVars>
      </dgm:prSet>
      <dgm:spPr/>
      <dgm:t>
        <a:bodyPr/>
        <a:lstStyle/>
        <a:p>
          <a:pPr rtl="1"/>
          <a:endParaRPr lang="he-IL"/>
        </a:p>
      </dgm:t>
    </dgm:pt>
    <dgm:pt modelId="{BFD5BD85-3273-43F4-B2AF-E91AF3CA06B7}" type="pres">
      <dgm:prSet presAssocID="{3E595AF8-21FF-45CA-A7B1-F6781FF08853}" presName="node" presStyleLbl="node1" presStyleIdx="0" presStyleCnt="6">
        <dgm:presLayoutVars>
          <dgm:bulletEnabled val="1"/>
        </dgm:presLayoutVars>
      </dgm:prSet>
      <dgm:spPr/>
      <dgm:t>
        <a:bodyPr/>
        <a:lstStyle/>
        <a:p>
          <a:pPr rtl="1"/>
          <a:endParaRPr lang="he-IL"/>
        </a:p>
      </dgm:t>
    </dgm:pt>
    <dgm:pt modelId="{407ED86F-766D-4684-8CC7-0407E7647E7D}" type="pres">
      <dgm:prSet presAssocID="{3E595AF8-21FF-45CA-A7B1-F6781FF08853}" presName="spNode" presStyleCnt="0"/>
      <dgm:spPr/>
    </dgm:pt>
    <dgm:pt modelId="{7B5B79F0-1798-42FF-85B4-12C6EF3F143D}" type="pres">
      <dgm:prSet presAssocID="{5E307B21-BE22-4574-A229-98326EC1F7CE}" presName="sibTrans" presStyleLbl="sibTrans1D1" presStyleIdx="0" presStyleCnt="6"/>
      <dgm:spPr/>
      <dgm:t>
        <a:bodyPr/>
        <a:lstStyle/>
        <a:p>
          <a:pPr rtl="1"/>
          <a:endParaRPr lang="he-IL"/>
        </a:p>
      </dgm:t>
    </dgm:pt>
    <dgm:pt modelId="{F61935BF-F5F2-4DDD-94FA-A17C375D3E4B}" type="pres">
      <dgm:prSet presAssocID="{4FFEA736-8DEC-41EE-A571-4CDFAFB954E1}" presName="node" presStyleLbl="node1" presStyleIdx="1" presStyleCnt="6">
        <dgm:presLayoutVars>
          <dgm:bulletEnabled val="1"/>
        </dgm:presLayoutVars>
      </dgm:prSet>
      <dgm:spPr/>
      <dgm:t>
        <a:bodyPr/>
        <a:lstStyle/>
        <a:p>
          <a:pPr rtl="1"/>
          <a:endParaRPr lang="he-IL"/>
        </a:p>
      </dgm:t>
    </dgm:pt>
    <dgm:pt modelId="{79158B24-0384-44DC-A2CB-E43B89082EC1}" type="pres">
      <dgm:prSet presAssocID="{4FFEA736-8DEC-41EE-A571-4CDFAFB954E1}" presName="spNode" presStyleCnt="0"/>
      <dgm:spPr/>
    </dgm:pt>
    <dgm:pt modelId="{D857A222-6E70-4C3B-A111-1B92A20C75AB}" type="pres">
      <dgm:prSet presAssocID="{FE859814-470D-47BE-BBFF-EC7B4559392C}" presName="sibTrans" presStyleLbl="sibTrans1D1" presStyleIdx="1" presStyleCnt="6"/>
      <dgm:spPr/>
      <dgm:t>
        <a:bodyPr/>
        <a:lstStyle/>
        <a:p>
          <a:pPr rtl="1"/>
          <a:endParaRPr lang="he-IL"/>
        </a:p>
      </dgm:t>
    </dgm:pt>
    <dgm:pt modelId="{07952EBB-B1B4-48A2-8E4C-3937FF97C488}" type="pres">
      <dgm:prSet presAssocID="{98425EA5-2E6C-422E-9727-DA2E2E08E6FB}" presName="node" presStyleLbl="node1" presStyleIdx="2" presStyleCnt="6">
        <dgm:presLayoutVars>
          <dgm:bulletEnabled val="1"/>
        </dgm:presLayoutVars>
      </dgm:prSet>
      <dgm:spPr/>
      <dgm:t>
        <a:bodyPr/>
        <a:lstStyle/>
        <a:p>
          <a:pPr rtl="1"/>
          <a:endParaRPr lang="he-IL"/>
        </a:p>
      </dgm:t>
    </dgm:pt>
    <dgm:pt modelId="{1BEA61A4-A109-43D4-8154-B7153E656AA2}" type="pres">
      <dgm:prSet presAssocID="{98425EA5-2E6C-422E-9727-DA2E2E08E6FB}" presName="spNode" presStyleCnt="0"/>
      <dgm:spPr/>
    </dgm:pt>
    <dgm:pt modelId="{7098954A-62C3-47C1-913C-B593DDF93BE6}" type="pres">
      <dgm:prSet presAssocID="{1430B274-A077-41DB-8591-97CCD15057A9}" presName="sibTrans" presStyleLbl="sibTrans1D1" presStyleIdx="2" presStyleCnt="6"/>
      <dgm:spPr/>
      <dgm:t>
        <a:bodyPr/>
        <a:lstStyle/>
        <a:p>
          <a:pPr rtl="1"/>
          <a:endParaRPr lang="he-IL"/>
        </a:p>
      </dgm:t>
    </dgm:pt>
    <dgm:pt modelId="{8FA3BDA4-434F-47EE-B2B5-D7D1DA6E63AD}" type="pres">
      <dgm:prSet presAssocID="{22934815-7429-41D1-A0E6-9FDBEF835307}" presName="node" presStyleLbl="node1" presStyleIdx="3" presStyleCnt="6">
        <dgm:presLayoutVars>
          <dgm:bulletEnabled val="1"/>
        </dgm:presLayoutVars>
      </dgm:prSet>
      <dgm:spPr/>
      <dgm:t>
        <a:bodyPr/>
        <a:lstStyle/>
        <a:p>
          <a:pPr rtl="1"/>
          <a:endParaRPr lang="he-IL"/>
        </a:p>
      </dgm:t>
    </dgm:pt>
    <dgm:pt modelId="{3FA5A33E-AF38-4E98-9C61-58A833067E10}" type="pres">
      <dgm:prSet presAssocID="{22934815-7429-41D1-A0E6-9FDBEF835307}" presName="spNode" presStyleCnt="0"/>
      <dgm:spPr/>
    </dgm:pt>
    <dgm:pt modelId="{AFDB8F15-27B0-4B86-AB8D-13DF8F9C83B1}" type="pres">
      <dgm:prSet presAssocID="{58CF4169-3B1C-48DC-81D7-0C9E4899B17C}" presName="sibTrans" presStyleLbl="sibTrans1D1" presStyleIdx="3" presStyleCnt="6"/>
      <dgm:spPr/>
      <dgm:t>
        <a:bodyPr/>
        <a:lstStyle/>
        <a:p>
          <a:pPr rtl="1"/>
          <a:endParaRPr lang="he-IL"/>
        </a:p>
      </dgm:t>
    </dgm:pt>
    <dgm:pt modelId="{22C6A392-F3DE-4CC2-8DF8-CD09EE8DE2B2}" type="pres">
      <dgm:prSet presAssocID="{F936A605-573A-4E17-9107-448EF2148866}" presName="node" presStyleLbl="node1" presStyleIdx="4" presStyleCnt="6">
        <dgm:presLayoutVars>
          <dgm:bulletEnabled val="1"/>
        </dgm:presLayoutVars>
      </dgm:prSet>
      <dgm:spPr/>
      <dgm:t>
        <a:bodyPr/>
        <a:lstStyle/>
        <a:p>
          <a:pPr rtl="1"/>
          <a:endParaRPr lang="he-IL"/>
        </a:p>
      </dgm:t>
    </dgm:pt>
    <dgm:pt modelId="{A5351D3E-2C89-4C5A-9DAE-3EE88A680525}" type="pres">
      <dgm:prSet presAssocID="{F936A605-573A-4E17-9107-448EF2148866}" presName="spNode" presStyleCnt="0"/>
      <dgm:spPr/>
    </dgm:pt>
    <dgm:pt modelId="{FC85D07B-D577-45F1-8565-03962CA4AEC0}" type="pres">
      <dgm:prSet presAssocID="{605E1E94-A744-4ACB-B37C-12D156BCBBC5}" presName="sibTrans" presStyleLbl="sibTrans1D1" presStyleIdx="4" presStyleCnt="6"/>
      <dgm:spPr/>
      <dgm:t>
        <a:bodyPr/>
        <a:lstStyle/>
        <a:p>
          <a:pPr rtl="1"/>
          <a:endParaRPr lang="he-IL"/>
        </a:p>
      </dgm:t>
    </dgm:pt>
    <dgm:pt modelId="{8A401E01-D6E8-4720-A659-9796DE6A2010}" type="pres">
      <dgm:prSet presAssocID="{584CB58F-40B8-4252-8887-BB8E6E1CEAAD}" presName="node" presStyleLbl="node1" presStyleIdx="5" presStyleCnt="6">
        <dgm:presLayoutVars>
          <dgm:bulletEnabled val="1"/>
        </dgm:presLayoutVars>
      </dgm:prSet>
      <dgm:spPr/>
      <dgm:t>
        <a:bodyPr/>
        <a:lstStyle/>
        <a:p>
          <a:pPr rtl="1"/>
          <a:endParaRPr lang="he-IL"/>
        </a:p>
      </dgm:t>
    </dgm:pt>
    <dgm:pt modelId="{02AD70FD-B8CC-4961-9CCD-BE88ADD0601A}" type="pres">
      <dgm:prSet presAssocID="{584CB58F-40B8-4252-8887-BB8E6E1CEAAD}" presName="spNode" presStyleCnt="0"/>
      <dgm:spPr/>
    </dgm:pt>
    <dgm:pt modelId="{534CCC0B-0551-4916-8D68-A3348B6CFAD7}" type="pres">
      <dgm:prSet presAssocID="{B74A42F5-97FB-4EB9-BB2E-3EBFED76721D}" presName="sibTrans" presStyleLbl="sibTrans1D1" presStyleIdx="5" presStyleCnt="6"/>
      <dgm:spPr/>
      <dgm:t>
        <a:bodyPr/>
        <a:lstStyle/>
        <a:p>
          <a:pPr rtl="1"/>
          <a:endParaRPr lang="he-IL"/>
        </a:p>
      </dgm:t>
    </dgm:pt>
  </dgm:ptLst>
  <dgm:cxnLst>
    <dgm:cxn modelId="{5CF0D240-7219-4242-AEF2-49B28216D3E7}" type="presOf" srcId="{5E307B21-BE22-4574-A229-98326EC1F7CE}" destId="{7B5B79F0-1798-42FF-85B4-12C6EF3F143D}" srcOrd="0" destOrd="0" presId="urn:microsoft.com/office/officeart/2005/8/layout/cycle6"/>
    <dgm:cxn modelId="{98DD3FDC-07B6-46E6-8376-36B2A29DEC3F}" type="presOf" srcId="{1430B274-A077-41DB-8591-97CCD15057A9}" destId="{7098954A-62C3-47C1-913C-B593DDF93BE6}" srcOrd="0" destOrd="0" presId="urn:microsoft.com/office/officeart/2005/8/layout/cycle6"/>
    <dgm:cxn modelId="{3F8E7475-E6C0-46CA-BCA3-0BDD996C696E}" type="presOf" srcId="{584CB58F-40B8-4252-8887-BB8E6E1CEAAD}" destId="{8A401E01-D6E8-4720-A659-9796DE6A2010}" srcOrd="0" destOrd="0" presId="urn:microsoft.com/office/officeart/2005/8/layout/cycle6"/>
    <dgm:cxn modelId="{AAD82DA3-A5C2-40FE-A430-ACA2EE642F3D}" srcId="{28DD3AF0-BA1A-453C-AC52-35A2A6AB03F4}" destId="{22934815-7429-41D1-A0E6-9FDBEF835307}" srcOrd="3" destOrd="0" parTransId="{990589F9-6D34-4E2B-ACE3-3F92C830DD63}" sibTransId="{58CF4169-3B1C-48DC-81D7-0C9E4899B17C}"/>
    <dgm:cxn modelId="{F4001A17-6DF9-486B-B416-72572E7D47AE}" type="presOf" srcId="{22934815-7429-41D1-A0E6-9FDBEF835307}" destId="{8FA3BDA4-434F-47EE-B2B5-D7D1DA6E63AD}" srcOrd="0" destOrd="0" presId="urn:microsoft.com/office/officeart/2005/8/layout/cycle6"/>
    <dgm:cxn modelId="{86052CF4-7548-4911-AD25-57197E2CBCF3}" type="presOf" srcId="{4FFEA736-8DEC-41EE-A571-4CDFAFB954E1}" destId="{F61935BF-F5F2-4DDD-94FA-A17C375D3E4B}" srcOrd="0" destOrd="0" presId="urn:microsoft.com/office/officeart/2005/8/layout/cycle6"/>
    <dgm:cxn modelId="{2A827F20-D209-424B-9BC7-65EE24764844}" type="presOf" srcId="{3E595AF8-21FF-45CA-A7B1-F6781FF08853}" destId="{BFD5BD85-3273-43F4-B2AF-E91AF3CA06B7}" srcOrd="0" destOrd="0" presId="urn:microsoft.com/office/officeart/2005/8/layout/cycle6"/>
    <dgm:cxn modelId="{0DBCB4EF-0C20-478C-8867-8BF744D2D499}" type="presOf" srcId="{98425EA5-2E6C-422E-9727-DA2E2E08E6FB}" destId="{07952EBB-B1B4-48A2-8E4C-3937FF97C488}" srcOrd="0" destOrd="0" presId="urn:microsoft.com/office/officeart/2005/8/layout/cycle6"/>
    <dgm:cxn modelId="{6D30FF1E-2AC2-4BD9-9982-39B30C1BDDA9}" srcId="{28DD3AF0-BA1A-453C-AC52-35A2A6AB03F4}" destId="{4FFEA736-8DEC-41EE-A571-4CDFAFB954E1}" srcOrd="1" destOrd="0" parTransId="{BF0FB951-3F59-4329-A987-14E9BD2B7E0B}" sibTransId="{FE859814-470D-47BE-BBFF-EC7B4559392C}"/>
    <dgm:cxn modelId="{A6B5DDDF-96CB-48F4-A8E9-4083D63D3F8B}" type="presOf" srcId="{F936A605-573A-4E17-9107-448EF2148866}" destId="{22C6A392-F3DE-4CC2-8DF8-CD09EE8DE2B2}" srcOrd="0" destOrd="0" presId="urn:microsoft.com/office/officeart/2005/8/layout/cycle6"/>
    <dgm:cxn modelId="{39509DF6-E199-4EAC-A5D0-828B9767C44A}" type="presOf" srcId="{28DD3AF0-BA1A-453C-AC52-35A2A6AB03F4}" destId="{71BFB354-03AA-42FB-80BE-D0D0979DBCD3}" srcOrd="0" destOrd="0" presId="urn:microsoft.com/office/officeart/2005/8/layout/cycle6"/>
    <dgm:cxn modelId="{001A1530-2C55-4477-81F3-625A5F8C8C4C}" type="presOf" srcId="{605E1E94-A744-4ACB-B37C-12D156BCBBC5}" destId="{FC85D07B-D577-45F1-8565-03962CA4AEC0}" srcOrd="0" destOrd="0" presId="urn:microsoft.com/office/officeart/2005/8/layout/cycle6"/>
    <dgm:cxn modelId="{321D4DC0-689A-4E61-AA75-D17616E5040E}" type="presOf" srcId="{B74A42F5-97FB-4EB9-BB2E-3EBFED76721D}" destId="{534CCC0B-0551-4916-8D68-A3348B6CFAD7}" srcOrd="0" destOrd="0" presId="urn:microsoft.com/office/officeart/2005/8/layout/cycle6"/>
    <dgm:cxn modelId="{CA343F1F-99D6-4BE6-853D-C4895C4581A9}" type="presOf" srcId="{FE859814-470D-47BE-BBFF-EC7B4559392C}" destId="{D857A222-6E70-4C3B-A111-1B92A20C75AB}" srcOrd="0" destOrd="0" presId="urn:microsoft.com/office/officeart/2005/8/layout/cycle6"/>
    <dgm:cxn modelId="{C6C5698C-B948-42D5-A15C-153EADE86B9F}" type="presOf" srcId="{58CF4169-3B1C-48DC-81D7-0C9E4899B17C}" destId="{AFDB8F15-27B0-4B86-AB8D-13DF8F9C83B1}" srcOrd="0" destOrd="0" presId="urn:microsoft.com/office/officeart/2005/8/layout/cycle6"/>
    <dgm:cxn modelId="{F4CD29E7-9FBC-4C84-8FCC-4EFF523008E3}" srcId="{28DD3AF0-BA1A-453C-AC52-35A2A6AB03F4}" destId="{584CB58F-40B8-4252-8887-BB8E6E1CEAAD}" srcOrd="5" destOrd="0" parTransId="{DA9D2C64-8535-403C-86B2-DE5714904346}" sibTransId="{B74A42F5-97FB-4EB9-BB2E-3EBFED76721D}"/>
    <dgm:cxn modelId="{6BEE8277-0D56-4BDF-9A06-629F8597E96E}" srcId="{28DD3AF0-BA1A-453C-AC52-35A2A6AB03F4}" destId="{3E595AF8-21FF-45CA-A7B1-F6781FF08853}" srcOrd="0" destOrd="0" parTransId="{FA21CC01-E0A4-4543-9737-F7FCE60FF015}" sibTransId="{5E307B21-BE22-4574-A229-98326EC1F7CE}"/>
    <dgm:cxn modelId="{1E7F5E17-3E7E-4729-A135-C966D793B270}" srcId="{28DD3AF0-BA1A-453C-AC52-35A2A6AB03F4}" destId="{F936A605-573A-4E17-9107-448EF2148866}" srcOrd="4" destOrd="0" parTransId="{56B72B3F-D7DE-475A-983A-F75CBDFC88AE}" sibTransId="{605E1E94-A744-4ACB-B37C-12D156BCBBC5}"/>
    <dgm:cxn modelId="{13AD8AF4-3461-4E5B-9A51-131535429304}" srcId="{28DD3AF0-BA1A-453C-AC52-35A2A6AB03F4}" destId="{98425EA5-2E6C-422E-9727-DA2E2E08E6FB}" srcOrd="2" destOrd="0" parTransId="{0BD1FE22-BAC7-4223-A8ED-3ACC25857B74}" sibTransId="{1430B274-A077-41DB-8591-97CCD15057A9}"/>
    <dgm:cxn modelId="{F200A202-A300-4914-9831-7512C312C830}" type="presParOf" srcId="{71BFB354-03AA-42FB-80BE-D0D0979DBCD3}" destId="{BFD5BD85-3273-43F4-B2AF-E91AF3CA06B7}" srcOrd="0" destOrd="0" presId="urn:microsoft.com/office/officeart/2005/8/layout/cycle6"/>
    <dgm:cxn modelId="{AAC88149-42B4-434B-8EAF-0E308F3BFB9D}" type="presParOf" srcId="{71BFB354-03AA-42FB-80BE-D0D0979DBCD3}" destId="{407ED86F-766D-4684-8CC7-0407E7647E7D}" srcOrd="1" destOrd="0" presId="urn:microsoft.com/office/officeart/2005/8/layout/cycle6"/>
    <dgm:cxn modelId="{9A49474C-C4D7-4A40-977A-3AFACC963272}" type="presParOf" srcId="{71BFB354-03AA-42FB-80BE-D0D0979DBCD3}" destId="{7B5B79F0-1798-42FF-85B4-12C6EF3F143D}" srcOrd="2" destOrd="0" presId="urn:microsoft.com/office/officeart/2005/8/layout/cycle6"/>
    <dgm:cxn modelId="{82959FE3-A13A-40C9-A324-258FEE650789}" type="presParOf" srcId="{71BFB354-03AA-42FB-80BE-D0D0979DBCD3}" destId="{F61935BF-F5F2-4DDD-94FA-A17C375D3E4B}" srcOrd="3" destOrd="0" presId="urn:microsoft.com/office/officeart/2005/8/layout/cycle6"/>
    <dgm:cxn modelId="{64B22223-49D1-4D52-83D3-0911435E4789}" type="presParOf" srcId="{71BFB354-03AA-42FB-80BE-D0D0979DBCD3}" destId="{79158B24-0384-44DC-A2CB-E43B89082EC1}" srcOrd="4" destOrd="0" presId="urn:microsoft.com/office/officeart/2005/8/layout/cycle6"/>
    <dgm:cxn modelId="{7493D8CE-6F51-4E6F-ADB4-BA3F6AC73B51}" type="presParOf" srcId="{71BFB354-03AA-42FB-80BE-D0D0979DBCD3}" destId="{D857A222-6E70-4C3B-A111-1B92A20C75AB}" srcOrd="5" destOrd="0" presId="urn:microsoft.com/office/officeart/2005/8/layout/cycle6"/>
    <dgm:cxn modelId="{17C16CAD-F064-4B16-B28F-F47BACFC949C}" type="presParOf" srcId="{71BFB354-03AA-42FB-80BE-D0D0979DBCD3}" destId="{07952EBB-B1B4-48A2-8E4C-3937FF97C488}" srcOrd="6" destOrd="0" presId="urn:microsoft.com/office/officeart/2005/8/layout/cycle6"/>
    <dgm:cxn modelId="{9CE83F22-CCC2-4C09-A808-5314AF582AE3}" type="presParOf" srcId="{71BFB354-03AA-42FB-80BE-D0D0979DBCD3}" destId="{1BEA61A4-A109-43D4-8154-B7153E656AA2}" srcOrd="7" destOrd="0" presId="urn:microsoft.com/office/officeart/2005/8/layout/cycle6"/>
    <dgm:cxn modelId="{42726FD1-4301-4B6F-A6CF-5EDEF98C5DDA}" type="presParOf" srcId="{71BFB354-03AA-42FB-80BE-D0D0979DBCD3}" destId="{7098954A-62C3-47C1-913C-B593DDF93BE6}" srcOrd="8" destOrd="0" presId="urn:microsoft.com/office/officeart/2005/8/layout/cycle6"/>
    <dgm:cxn modelId="{5BBF7F43-2863-499F-AF6E-A36452DCA056}" type="presParOf" srcId="{71BFB354-03AA-42FB-80BE-D0D0979DBCD3}" destId="{8FA3BDA4-434F-47EE-B2B5-D7D1DA6E63AD}" srcOrd="9" destOrd="0" presId="urn:microsoft.com/office/officeart/2005/8/layout/cycle6"/>
    <dgm:cxn modelId="{E5E03007-0C99-4791-964E-EF7D8D548DCF}" type="presParOf" srcId="{71BFB354-03AA-42FB-80BE-D0D0979DBCD3}" destId="{3FA5A33E-AF38-4E98-9C61-58A833067E10}" srcOrd="10" destOrd="0" presId="urn:microsoft.com/office/officeart/2005/8/layout/cycle6"/>
    <dgm:cxn modelId="{34291BEA-0BB0-4D14-900A-EE9A2D75E85F}" type="presParOf" srcId="{71BFB354-03AA-42FB-80BE-D0D0979DBCD3}" destId="{AFDB8F15-27B0-4B86-AB8D-13DF8F9C83B1}" srcOrd="11" destOrd="0" presId="urn:microsoft.com/office/officeart/2005/8/layout/cycle6"/>
    <dgm:cxn modelId="{C0F730FB-0595-48AD-A610-765412F1FCAD}" type="presParOf" srcId="{71BFB354-03AA-42FB-80BE-D0D0979DBCD3}" destId="{22C6A392-F3DE-4CC2-8DF8-CD09EE8DE2B2}" srcOrd="12" destOrd="0" presId="urn:microsoft.com/office/officeart/2005/8/layout/cycle6"/>
    <dgm:cxn modelId="{200DF76B-5C1F-4280-8A7F-8045EDE90EC5}" type="presParOf" srcId="{71BFB354-03AA-42FB-80BE-D0D0979DBCD3}" destId="{A5351D3E-2C89-4C5A-9DAE-3EE88A680525}" srcOrd="13" destOrd="0" presId="urn:microsoft.com/office/officeart/2005/8/layout/cycle6"/>
    <dgm:cxn modelId="{51C7D777-6E91-41B3-AE8C-F062AA6F38AF}" type="presParOf" srcId="{71BFB354-03AA-42FB-80BE-D0D0979DBCD3}" destId="{FC85D07B-D577-45F1-8565-03962CA4AEC0}" srcOrd="14" destOrd="0" presId="urn:microsoft.com/office/officeart/2005/8/layout/cycle6"/>
    <dgm:cxn modelId="{758105DA-0401-4B0A-B8BE-44AC371154E8}" type="presParOf" srcId="{71BFB354-03AA-42FB-80BE-D0D0979DBCD3}" destId="{8A401E01-D6E8-4720-A659-9796DE6A2010}" srcOrd="15" destOrd="0" presId="urn:microsoft.com/office/officeart/2005/8/layout/cycle6"/>
    <dgm:cxn modelId="{4201C71A-0858-4E94-AD12-BDECDFE17C6E}" type="presParOf" srcId="{71BFB354-03AA-42FB-80BE-D0D0979DBCD3}" destId="{02AD70FD-B8CC-4961-9CCD-BE88ADD0601A}" srcOrd="16" destOrd="0" presId="urn:microsoft.com/office/officeart/2005/8/layout/cycle6"/>
    <dgm:cxn modelId="{8DC8DDAD-BD9A-403B-86F6-668178FFDDED}" type="presParOf" srcId="{71BFB354-03AA-42FB-80BE-D0D0979DBCD3}" destId="{534CCC0B-0551-4916-8D68-A3348B6CFAD7}" srcOrd="17" destOrd="0" presId="urn:microsoft.com/office/officeart/2005/8/layout/cycle6"/>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2A6AB0-3E30-4504-BD5A-D8AFFE016AF8}" type="doc">
      <dgm:prSet loTypeId="urn:microsoft.com/office/officeart/2005/8/layout/venn2" loCatId="relationship" qsTypeId="urn:microsoft.com/office/officeart/2005/8/quickstyle/3d2" qsCatId="3D" csTypeId="urn:microsoft.com/office/officeart/2005/8/colors/colorful4" csCatId="colorful" phldr="1"/>
      <dgm:spPr/>
      <dgm:t>
        <a:bodyPr/>
        <a:lstStyle/>
        <a:p>
          <a:pPr rtl="1"/>
          <a:endParaRPr lang="he-IL"/>
        </a:p>
      </dgm:t>
    </dgm:pt>
    <dgm:pt modelId="{A9BBEDE0-0756-4FFF-BA51-859DE8A6FE72}">
      <dgm:prSet phldrT="[טקסט]"/>
      <dgm:spPr>
        <a:solidFill>
          <a:schemeClr val="accent1">
            <a:alpha val="19000"/>
          </a:schemeClr>
        </a:solidFill>
        <a:ln>
          <a:noFill/>
        </a:ln>
      </dgm:spPr>
      <dgm:t>
        <a:bodyPr/>
        <a:lstStyle/>
        <a:p>
          <a:pPr rtl="1"/>
          <a:endParaRPr lang="he-IL" dirty="0"/>
        </a:p>
      </dgm:t>
    </dgm:pt>
    <dgm:pt modelId="{85CDD726-D224-4818-96AB-15DFDBDF5D6F}" type="parTrans" cxnId="{AB9F26DE-E659-4942-8DCE-C52255904C05}">
      <dgm:prSet/>
      <dgm:spPr/>
      <dgm:t>
        <a:bodyPr/>
        <a:lstStyle/>
        <a:p>
          <a:pPr rtl="1"/>
          <a:endParaRPr lang="he-IL"/>
        </a:p>
      </dgm:t>
    </dgm:pt>
    <dgm:pt modelId="{134DAFF0-C7B3-4036-B67D-4BDE27F112DD}" type="sibTrans" cxnId="{AB9F26DE-E659-4942-8DCE-C52255904C05}">
      <dgm:prSet/>
      <dgm:spPr/>
      <dgm:t>
        <a:bodyPr/>
        <a:lstStyle/>
        <a:p>
          <a:pPr rtl="1"/>
          <a:endParaRPr lang="he-IL"/>
        </a:p>
      </dgm:t>
    </dgm:pt>
    <dgm:pt modelId="{04278F3D-3509-4E8F-B073-F0B7FBE5C4CD}">
      <dgm:prSet phldrT="[טקסט]"/>
      <dgm:spPr>
        <a:solidFill>
          <a:srgbClr val="7030A0">
            <a:alpha val="0"/>
          </a:srgbClr>
        </a:solidFill>
      </dgm:spPr>
      <dgm:t>
        <a:bodyPr/>
        <a:lstStyle/>
        <a:p>
          <a:pPr rtl="1"/>
          <a:r>
            <a:rPr lang="he-IL" dirty="0" smtClean="0"/>
            <a:t>פסיכולוג שאינו מומחה</a:t>
          </a:r>
          <a:endParaRPr lang="he-IL" dirty="0"/>
        </a:p>
      </dgm:t>
    </dgm:pt>
    <dgm:pt modelId="{1A753A54-D7A8-4FB1-ABE9-8F6B76D1037F}" type="parTrans" cxnId="{7CABBD43-6610-4C19-8D6E-372472E3E287}">
      <dgm:prSet/>
      <dgm:spPr/>
      <dgm:t>
        <a:bodyPr/>
        <a:lstStyle/>
        <a:p>
          <a:pPr rtl="1"/>
          <a:endParaRPr lang="he-IL"/>
        </a:p>
      </dgm:t>
    </dgm:pt>
    <dgm:pt modelId="{EF357091-682C-4886-AD88-743BB60CDCF5}" type="sibTrans" cxnId="{7CABBD43-6610-4C19-8D6E-372472E3E287}">
      <dgm:prSet/>
      <dgm:spPr/>
      <dgm:t>
        <a:bodyPr/>
        <a:lstStyle/>
        <a:p>
          <a:pPr rtl="1"/>
          <a:endParaRPr lang="he-IL"/>
        </a:p>
      </dgm:t>
    </dgm:pt>
    <dgm:pt modelId="{83A93716-9A65-4F37-AF89-21639E8E8DC0}">
      <dgm:prSet phldrT="[טקסט]"/>
      <dgm:spPr>
        <a:solidFill>
          <a:schemeClr val="accent1">
            <a:alpha val="16000"/>
          </a:schemeClr>
        </a:solidFill>
      </dgm:spPr>
      <dgm:t>
        <a:bodyPr/>
        <a:lstStyle/>
        <a:p>
          <a:pPr rtl="1"/>
          <a:endParaRPr lang="he-IL" dirty="0"/>
        </a:p>
      </dgm:t>
    </dgm:pt>
    <dgm:pt modelId="{16915E24-89DB-4248-8F1E-DDE4F38977F0}" type="sibTrans" cxnId="{413A7751-518A-43C6-B3AE-096F783B39DE}">
      <dgm:prSet/>
      <dgm:spPr/>
      <dgm:t>
        <a:bodyPr/>
        <a:lstStyle/>
        <a:p>
          <a:pPr rtl="1"/>
          <a:endParaRPr lang="he-IL"/>
        </a:p>
      </dgm:t>
    </dgm:pt>
    <dgm:pt modelId="{45C984E1-282F-4BEE-948C-D3C054ED0F2F}" type="parTrans" cxnId="{413A7751-518A-43C6-B3AE-096F783B39DE}">
      <dgm:prSet/>
      <dgm:spPr/>
      <dgm:t>
        <a:bodyPr/>
        <a:lstStyle/>
        <a:p>
          <a:pPr rtl="1"/>
          <a:endParaRPr lang="he-IL"/>
        </a:p>
      </dgm:t>
    </dgm:pt>
    <dgm:pt modelId="{FE0D89D5-AD71-4ADE-8AE6-B95939DCAFFB}" type="pres">
      <dgm:prSet presAssocID="{DE2A6AB0-3E30-4504-BD5A-D8AFFE016AF8}" presName="Name0" presStyleCnt="0">
        <dgm:presLayoutVars>
          <dgm:chMax val="7"/>
          <dgm:resizeHandles val="exact"/>
        </dgm:presLayoutVars>
      </dgm:prSet>
      <dgm:spPr/>
      <dgm:t>
        <a:bodyPr/>
        <a:lstStyle/>
        <a:p>
          <a:pPr rtl="1"/>
          <a:endParaRPr lang="he-IL"/>
        </a:p>
      </dgm:t>
    </dgm:pt>
    <dgm:pt modelId="{CE34FAC8-9AF8-4DD1-A8C9-8A098B07863B}" type="pres">
      <dgm:prSet presAssocID="{DE2A6AB0-3E30-4504-BD5A-D8AFFE016AF8}" presName="comp1" presStyleCnt="0"/>
      <dgm:spPr/>
    </dgm:pt>
    <dgm:pt modelId="{7177416D-23FB-4D6B-A3F7-CD32F2B98B97}" type="pres">
      <dgm:prSet presAssocID="{DE2A6AB0-3E30-4504-BD5A-D8AFFE016AF8}" presName="circle1" presStyleLbl="node1" presStyleIdx="0" presStyleCnt="3" custLinFactNeighborX="-926"/>
      <dgm:spPr/>
      <dgm:t>
        <a:bodyPr/>
        <a:lstStyle/>
        <a:p>
          <a:pPr rtl="1"/>
          <a:endParaRPr lang="he-IL"/>
        </a:p>
      </dgm:t>
    </dgm:pt>
    <dgm:pt modelId="{498A855F-E075-44D7-A22C-9BE42A428D78}" type="pres">
      <dgm:prSet presAssocID="{DE2A6AB0-3E30-4504-BD5A-D8AFFE016AF8}" presName="c1text" presStyleLbl="node1" presStyleIdx="0" presStyleCnt="3">
        <dgm:presLayoutVars>
          <dgm:bulletEnabled val="1"/>
        </dgm:presLayoutVars>
      </dgm:prSet>
      <dgm:spPr/>
      <dgm:t>
        <a:bodyPr/>
        <a:lstStyle/>
        <a:p>
          <a:pPr rtl="1"/>
          <a:endParaRPr lang="he-IL"/>
        </a:p>
      </dgm:t>
    </dgm:pt>
    <dgm:pt modelId="{0EA2E8B7-7C98-4CDF-A9AD-4FA2A4F94529}" type="pres">
      <dgm:prSet presAssocID="{DE2A6AB0-3E30-4504-BD5A-D8AFFE016AF8}" presName="comp2" presStyleCnt="0"/>
      <dgm:spPr/>
    </dgm:pt>
    <dgm:pt modelId="{E8031E3E-A0D8-46B8-B569-CCA2AE131227}" type="pres">
      <dgm:prSet presAssocID="{DE2A6AB0-3E30-4504-BD5A-D8AFFE016AF8}" presName="circle2" presStyleLbl="node1" presStyleIdx="1" presStyleCnt="3" custLinFactNeighborX="-617" custLinFactNeighborY="-16049"/>
      <dgm:spPr/>
      <dgm:t>
        <a:bodyPr/>
        <a:lstStyle/>
        <a:p>
          <a:pPr rtl="1"/>
          <a:endParaRPr lang="he-IL"/>
        </a:p>
      </dgm:t>
    </dgm:pt>
    <dgm:pt modelId="{639B38F9-9C6B-4627-BDD3-0D59B2E8BE42}" type="pres">
      <dgm:prSet presAssocID="{DE2A6AB0-3E30-4504-BD5A-D8AFFE016AF8}" presName="c2text" presStyleLbl="node1" presStyleIdx="1" presStyleCnt="3">
        <dgm:presLayoutVars>
          <dgm:bulletEnabled val="1"/>
        </dgm:presLayoutVars>
      </dgm:prSet>
      <dgm:spPr/>
      <dgm:t>
        <a:bodyPr/>
        <a:lstStyle/>
        <a:p>
          <a:pPr rtl="1"/>
          <a:endParaRPr lang="he-IL"/>
        </a:p>
      </dgm:t>
    </dgm:pt>
    <dgm:pt modelId="{60B2CD4B-7A04-4FA3-81DF-B2D09C38D686}" type="pres">
      <dgm:prSet presAssocID="{DE2A6AB0-3E30-4504-BD5A-D8AFFE016AF8}" presName="comp3" presStyleCnt="0"/>
      <dgm:spPr/>
    </dgm:pt>
    <dgm:pt modelId="{56111646-1410-490C-93F1-6C92018309D0}" type="pres">
      <dgm:prSet presAssocID="{DE2A6AB0-3E30-4504-BD5A-D8AFFE016AF8}" presName="circle3" presStyleLbl="node1" presStyleIdx="2" presStyleCnt="3" custLinFactNeighborX="0" custLinFactNeighborY="-48148"/>
      <dgm:spPr>
        <a:solidFill>
          <a:schemeClr val="accent1">
            <a:alpha val="31000"/>
          </a:schemeClr>
        </a:solidFill>
      </dgm:spPr>
      <dgm:t>
        <a:bodyPr/>
        <a:lstStyle/>
        <a:p>
          <a:pPr rtl="1"/>
          <a:endParaRPr lang="he-IL"/>
        </a:p>
      </dgm:t>
    </dgm:pt>
    <dgm:pt modelId="{A1E63FA4-0977-4DBD-AE1E-529B151241AA}" type="pres">
      <dgm:prSet presAssocID="{DE2A6AB0-3E30-4504-BD5A-D8AFFE016AF8}" presName="c3text" presStyleLbl="node1" presStyleIdx="2" presStyleCnt="3">
        <dgm:presLayoutVars>
          <dgm:bulletEnabled val="1"/>
        </dgm:presLayoutVars>
      </dgm:prSet>
      <dgm:spPr/>
      <dgm:t>
        <a:bodyPr/>
        <a:lstStyle/>
        <a:p>
          <a:pPr rtl="1"/>
          <a:endParaRPr lang="he-IL"/>
        </a:p>
      </dgm:t>
    </dgm:pt>
  </dgm:ptLst>
  <dgm:cxnLst>
    <dgm:cxn modelId="{7CABBD43-6610-4C19-8D6E-372472E3E287}" srcId="{DE2A6AB0-3E30-4504-BD5A-D8AFFE016AF8}" destId="{04278F3D-3509-4E8F-B073-F0B7FBE5C4CD}" srcOrd="2" destOrd="0" parTransId="{1A753A54-D7A8-4FB1-ABE9-8F6B76D1037F}" sibTransId="{EF357091-682C-4886-AD88-743BB60CDCF5}"/>
    <dgm:cxn modelId="{413A7751-518A-43C6-B3AE-096F783B39DE}" srcId="{DE2A6AB0-3E30-4504-BD5A-D8AFFE016AF8}" destId="{83A93716-9A65-4F37-AF89-21639E8E8DC0}" srcOrd="1" destOrd="0" parTransId="{45C984E1-282F-4BEE-948C-D3C054ED0F2F}" sibTransId="{16915E24-89DB-4248-8F1E-DDE4F38977F0}"/>
    <dgm:cxn modelId="{89DC129D-659B-4D68-B152-5EE203C71D92}" type="presOf" srcId="{04278F3D-3509-4E8F-B073-F0B7FBE5C4CD}" destId="{A1E63FA4-0977-4DBD-AE1E-529B151241AA}" srcOrd="1" destOrd="0" presId="urn:microsoft.com/office/officeart/2005/8/layout/venn2"/>
    <dgm:cxn modelId="{A054A0C5-6D98-473B-8476-47025BE687FB}" type="presOf" srcId="{83A93716-9A65-4F37-AF89-21639E8E8DC0}" destId="{639B38F9-9C6B-4627-BDD3-0D59B2E8BE42}" srcOrd="1" destOrd="0" presId="urn:microsoft.com/office/officeart/2005/8/layout/venn2"/>
    <dgm:cxn modelId="{2D5A7F3D-51D0-4BBE-BB6B-464EFA150D03}" type="presOf" srcId="{A9BBEDE0-0756-4FFF-BA51-859DE8A6FE72}" destId="{7177416D-23FB-4D6B-A3F7-CD32F2B98B97}" srcOrd="0" destOrd="0" presId="urn:microsoft.com/office/officeart/2005/8/layout/venn2"/>
    <dgm:cxn modelId="{791A1565-35E9-4E4A-907D-BA2DF67EB83C}" type="presOf" srcId="{A9BBEDE0-0756-4FFF-BA51-859DE8A6FE72}" destId="{498A855F-E075-44D7-A22C-9BE42A428D78}" srcOrd="1" destOrd="0" presId="urn:microsoft.com/office/officeart/2005/8/layout/venn2"/>
    <dgm:cxn modelId="{AB9F26DE-E659-4942-8DCE-C52255904C05}" srcId="{DE2A6AB0-3E30-4504-BD5A-D8AFFE016AF8}" destId="{A9BBEDE0-0756-4FFF-BA51-859DE8A6FE72}" srcOrd="0" destOrd="0" parTransId="{85CDD726-D224-4818-96AB-15DFDBDF5D6F}" sibTransId="{134DAFF0-C7B3-4036-B67D-4BDE27F112DD}"/>
    <dgm:cxn modelId="{FA0792C0-D598-4602-9B76-5789BC3D04A6}" type="presOf" srcId="{04278F3D-3509-4E8F-B073-F0B7FBE5C4CD}" destId="{56111646-1410-490C-93F1-6C92018309D0}" srcOrd="0" destOrd="0" presId="urn:microsoft.com/office/officeart/2005/8/layout/venn2"/>
    <dgm:cxn modelId="{6325DC09-0A38-4F6C-AB0F-C2BD9DA1C195}" type="presOf" srcId="{83A93716-9A65-4F37-AF89-21639E8E8DC0}" destId="{E8031E3E-A0D8-46B8-B569-CCA2AE131227}" srcOrd="0" destOrd="0" presId="urn:microsoft.com/office/officeart/2005/8/layout/venn2"/>
    <dgm:cxn modelId="{0B38FF9D-FBDA-4F42-B6AC-741C78F4F2C9}" type="presOf" srcId="{DE2A6AB0-3E30-4504-BD5A-D8AFFE016AF8}" destId="{FE0D89D5-AD71-4ADE-8AE6-B95939DCAFFB}" srcOrd="0" destOrd="0" presId="urn:microsoft.com/office/officeart/2005/8/layout/venn2"/>
    <dgm:cxn modelId="{84652461-FAB4-4CC1-B07A-E37043896480}" type="presParOf" srcId="{FE0D89D5-AD71-4ADE-8AE6-B95939DCAFFB}" destId="{CE34FAC8-9AF8-4DD1-A8C9-8A098B07863B}" srcOrd="0" destOrd="0" presId="urn:microsoft.com/office/officeart/2005/8/layout/venn2"/>
    <dgm:cxn modelId="{867F11E0-D7B1-4169-AB30-C8D607FB49B1}" type="presParOf" srcId="{CE34FAC8-9AF8-4DD1-A8C9-8A098B07863B}" destId="{7177416D-23FB-4D6B-A3F7-CD32F2B98B97}" srcOrd="0" destOrd="0" presId="urn:microsoft.com/office/officeart/2005/8/layout/venn2"/>
    <dgm:cxn modelId="{0FAA4217-9FD0-432D-9B38-4920296D1BA0}" type="presParOf" srcId="{CE34FAC8-9AF8-4DD1-A8C9-8A098B07863B}" destId="{498A855F-E075-44D7-A22C-9BE42A428D78}" srcOrd="1" destOrd="0" presId="urn:microsoft.com/office/officeart/2005/8/layout/venn2"/>
    <dgm:cxn modelId="{C8D1DE05-DB8A-418E-9E98-A870EF9C63EB}" type="presParOf" srcId="{FE0D89D5-AD71-4ADE-8AE6-B95939DCAFFB}" destId="{0EA2E8B7-7C98-4CDF-A9AD-4FA2A4F94529}" srcOrd="1" destOrd="0" presId="urn:microsoft.com/office/officeart/2005/8/layout/venn2"/>
    <dgm:cxn modelId="{A89FE90B-1B3F-45B4-8FDD-F5A05BD85EE8}" type="presParOf" srcId="{0EA2E8B7-7C98-4CDF-A9AD-4FA2A4F94529}" destId="{E8031E3E-A0D8-46B8-B569-CCA2AE131227}" srcOrd="0" destOrd="0" presId="urn:microsoft.com/office/officeart/2005/8/layout/venn2"/>
    <dgm:cxn modelId="{3A8C26BF-65D0-4033-BDC6-3B5AC14BD6F7}" type="presParOf" srcId="{0EA2E8B7-7C98-4CDF-A9AD-4FA2A4F94529}" destId="{639B38F9-9C6B-4627-BDD3-0D59B2E8BE42}" srcOrd="1" destOrd="0" presId="urn:microsoft.com/office/officeart/2005/8/layout/venn2"/>
    <dgm:cxn modelId="{371A310C-4D00-43F0-9DDB-A5EC339DAD95}" type="presParOf" srcId="{FE0D89D5-AD71-4ADE-8AE6-B95939DCAFFB}" destId="{60B2CD4B-7A04-4FA3-81DF-B2D09C38D686}" srcOrd="2" destOrd="0" presId="urn:microsoft.com/office/officeart/2005/8/layout/venn2"/>
    <dgm:cxn modelId="{D6F744B3-A8DE-4D18-8285-5C1CCFAD6BA9}" type="presParOf" srcId="{60B2CD4B-7A04-4FA3-81DF-B2D09C38D686}" destId="{56111646-1410-490C-93F1-6C92018309D0}" srcOrd="0" destOrd="0" presId="urn:microsoft.com/office/officeart/2005/8/layout/venn2"/>
    <dgm:cxn modelId="{6E72CCEA-0179-4E95-BBE1-A35B627A7C1E}" type="presParOf" srcId="{60B2CD4B-7A04-4FA3-81DF-B2D09C38D686}" destId="{A1E63FA4-0977-4DBD-AE1E-529B151241AA}" srcOrd="1" destOrd="0" presId="urn:microsoft.com/office/officeart/2005/8/layout/venn2"/>
  </dgm:cxnLst>
  <dgm:bg>
    <a:noFill/>
  </dgm:bg>
  <dgm:whole>
    <a:ln>
      <a:noFill/>
    </a:ln>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5FEF9D-898C-41A2-A812-B4465825CD63}" type="doc">
      <dgm:prSet loTypeId="urn:microsoft.com/office/officeart/2005/8/layout/cycle8" loCatId="cycle" qsTypeId="urn:microsoft.com/office/officeart/2005/8/quickstyle/3d2" qsCatId="3D" csTypeId="urn:microsoft.com/office/officeart/2005/8/colors/colorful4" csCatId="colorful" phldr="1"/>
      <dgm:spPr/>
    </dgm:pt>
    <dgm:pt modelId="{BDF7042A-4391-404A-A1D5-6710E586F629}">
      <dgm:prSet phldrT="[טקסט]"/>
      <dgm:spPr>
        <a:solidFill>
          <a:srgbClr val="7030A0">
            <a:alpha val="54000"/>
          </a:srgbClr>
        </a:solidFill>
      </dgm:spPr>
      <dgm:t>
        <a:bodyPr/>
        <a:lstStyle/>
        <a:p>
          <a:pPr rtl="1"/>
          <a:r>
            <a:rPr lang="he-IL" dirty="0" smtClean="0">
              <a:solidFill>
                <a:schemeClr val="bg1"/>
              </a:solidFill>
              <a:hlinkClick xmlns:r="http://schemas.openxmlformats.org/officeDocument/2006/relationships" r:id="rId1" action="ppaction://hlinksldjump"/>
            </a:rPr>
            <a:t>משרד הפסיכולוגית ארצית</a:t>
          </a:r>
          <a:endParaRPr lang="he-IL" dirty="0">
            <a:solidFill>
              <a:schemeClr val="bg1"/>
            </a:solidFill>
          </a:endParaRPr>
        </a:p>
      </dgm:t>
    </dgm:pt>
    <dgm:pt modelId="{0EAB57A6-5C17-423B-BB2B-B76913587BD5}" type="parTrans" cxnId="{D0F5DAEA-BEE8-4025-B473-11E8FC04B56C}">
      <dgm:prSet/>
      <dgm:spPr/>
      <dgm:t>
        <a:bodyPr/>
        <a:lstStyle/>
        <a:p>
          <a:pPr rtl="1"/>
          <a:endParaRPr lang="he-IL"/>
        </a:p>
      </dgm:t>
    </dgm:pt>
    <dgm:pt modelId="{7EFAFE8A-F42A-4E5A-8612-D8DFAB3834A4}" type="sibTrans" cxnId="{D0F5DAEA-BEE8-4025-B473-11E8FC04B56C}">
      <dgm:prSet/>
      <dgm:spPr/>
      <dgm:t>
        <a:bodyPr/>
        <a:lstStyle/>
        <a:p>
          <a:pPr rtl="1"/>
          <a:endParaRPr lang="he-IL"/>
        </a:p>
      </dgm:t>
    </dgm:pt>
    <dgm:pt modelId="{ADFF5E9A-3C08-40B9-80EF-AEE2551FC18B}">
      <dgm:prSet phldrT="[טקסט]"/>
      <dgm:spPr>
        <a:solidFill>
          <a:srgbClr val="0070C0">
            <a:alpha val="55000"/>
          </a:srgbClr>
        </a:solidFill>
      </dgm:spPr>
      <dgm:t>
        <a:bodyPr/>
        <a:lstStyle/>
        <a:p>
          <a:pPr rtl="1"/>
          <a:r>
            <a:rPr lang="he-IL" dirty="0" smtClean="0">
              <a:hlinkClick xmlns:r="http://schemas.openxmlformats.org/officeDocument/2006/relationships" r:id="rId2" action="ppaction://hlinksldjump"/>
            </a:rPr>
            <a:t>משרד מועצת הפסיכולוגים</a:t>
          </a:r>
          <a:endParaRPr lang="he-IL" dirty="0"/>
        </a:p>
      </dgm:t>
    </dgm:pt>
    <dgm:pt modelId="{B564F4F5-C6D8-4762-84A4-AC7C33439E00}" type="parTrans" cxnId="{8AD5F234-24CE-442D-AF43-F3A47891C195}">
      <dgm:prSet/>
      <dgm:spPr/>
      <dgm:t>
        <a:bodyPr/>
        <a:lstStyle/>
        <a:p>
          <a:pPr rtl="1"/>
          <a:endParaRPr lang="he-IL"/>
        </a:p>
      </dgm:t>
    </dgm:pt>
    <dgm:pt modelId="{5E5061E8-A386-4AE9-B309-8C6E639AE5A2}" type="sibTrans" cxnId="{8AD5F234-24CE-442D-AF43-F3A47891C195}">
      <dgm:prSet/>
      <dgm:spPr/>
      <dgm:t>
        <a:bodyPr/>
        <a:lstStyle/>
        <a:p>
          <a:pPr rtl="1"/>
          <a:endParaRPr lang="he-IL"/>
        </a:p>
      </dgm:t>
    </dgm:pt>
    <dgm:pt modelId="{EE07620D-2E2A-41ED-BAAE-AB4A49A65899}">
      <dgm:prSet phldrT="[טקסט]"/>
      <dgm:spPr>
        <a:solidFill>
          <a:srgbClr val="00B0F0">
            <a:alpha val="48000"/>
          </a:srgbClr>
        </a:solidFill>
      </dgm:spPr>
      <dgm:t>
        <a:bodyPr/>
        <a:lstStyle/>
        <a:p>
          <a:pPr rtl="1"/>
          <a:r>
            <a:rPr lang="he-IL" dirty="0" smtClean="0">
              <a:hlinkClick xmlns:r="http://schemas.openxmlformats.org/officeDocument/2006/relationships" r:id="rId3" action="ppaction://hlinksldjump"/>
            </a:rPr>
            <a:t>משרד רישום פנקס הפסיכולוגים  </a:t>
          </a:r>
          <a:endParaRPr lang="he-IL" dirty="0"/>
        </a:p>
      </dgm:t>
    </dgm:pt>
    <dgm:pt modelId="{88B62178-C86B-42F6-B989-3A123F452FA2}" type="parTrans" cxnId="{11E3C5DA-3175-40A7-AD99-A17270207EB8}">
      <dgm:prSet/>
      <dgm:spPr/>
      <dgm:t>
        <a:bodyPr/>
        <a:lstStyle/>
        <a:p>
          <a:pPr rtl="1"/>
          <a:endParaRPr lang="he-IL"/>
        </a:p>
      </dgm:t>
    </dgm:pt>
    <dgm:pt modelId="{31C67D06-03CB-4F64-AB12-7F1253066294}" type="sibTrans" cxnId="{11E3C5DA-3175-40A7-AD99-A17270207EB8}">
      <dgm:prSet/>
      <dgm:spPr/>
      <dgm:t>
        <a:bodyPr/>
        <a:lstStyle/>
        <a:p>
          <a:pPr rtl="1"/>
          <a:endParaRPr lang="he-IL"/>
        </a:p>
      </dgm:t>
    </dgm:pt>
    <dgm:pt modelId="{945841BD-E540-443C-99E0-4E378FAA4E12}" type="pres">
      <dgm:prSet presAssocID="{285FEF9D-898C-41A2-A812-B4465825CD63}" presName="compositeShape" presStyleCnt="0">
        <dgm:presLayoutVars>
          <dgm:chMax val="7"/>
          <dgm:dir/>
          <dgm:resizeHandles val="exact"/>
        </dgm:presLayoutVars>
      </dgm:prSet>
      <dgm:spPr/>
    </dgm:pt>
    <dgm:pt modelId="{4194EA6A-BD2F-4341-A31A-3704B19F32C9}" type="pres">
      <dgm:prSet presAssocID="{285FEF9D-898C-41A2-A812-B4465825CD63}" presName="wedge1" presStyleLbl="node1" presStyleIdx="0" presStyleCnt="3" custScaleX="94821" custScaleY="94383" custLinFactNeighborX="-583" custLinFactNeighborY="-104"/>
      <dgm:spPr/>
      <dgm:t>
        <a:bodyPr/>
        <a:lstStyle/>
        <a:p>
          <a:pPr rtl="1"/>
          <a:endParaRPr lang="he-IL"/>
        </a:p>
      </dgm:t>
    </dgm:pt>
    <dgm:pt modelId="{6DA395D2-50D4-4E91-90E4-95FC2C74DCED}" type="pres">
      <dgm:prSet presAssocID="{285FEF9D-898C-41A2-A812-B4465825CD63}" presName="dummy1a" presStyleCnt="0"/>
      <dgm:spPr/>
    </dgm:pt>
    <dgm:pt modelId="{85B9FCBD-5ED1-4882-9CAE-604BD161E5B0}" type="pres">
      <dgm:prSet presAssocID="{285FEF9D-898C-41A2-A812-B4465825CD63}" presName="dummy1b" presStyleCnt="0"/>
      <dgm:spPr/>
    </dgm:pt>
    <dgm:pt modelId="{A2965D62-97E8-4A60-8974-786AC0A5C1C1}" type="pres">
      <dgm:prSet presAssocID="{285FEF9D-898C-41A2-A812-B4465825CD63}" presName="wedge1Tx" presStyleLbl="node1" presStyleIdx="0" presStyleCnt="3">
        <dgm:presLayoutVars>
          <dgm:chMax val="0"/>
          <dgm:chPref val="0"/>
          <dgm:bulletEnabled val="1"/>
        </dgm:presLayoutVars>
      </dgm:prSet>
      <dgm:spPr/>
      <dgm:t>
        <a:bodyPr/>
        <a:lstStyle/>
        <a:p>
          <a:pPr rtl="1"/>
          <a:endParaRPr lang="he-IL"/>
        </a:p>
      </dgm:t>
    </dgm:pt>
    <dgm:pt modelId="{CD883086-DAA6-4428-A0A2-5163C2FFA608}" type="pres">
      <dgm:prSet presAssocID="{285FEF9D-898C-41A2-A812-B4465825CD63}" presName="wedge2" presStyleLbl="node1" presStyleIdx="1" presStyleCnt="3"/>
      <dgm:spPr/>
      <dgm:t>
        <a:bodyPr/>
        <a:lstStyle/>
        <a:p>
          <a:pPr rtl="1"/>
          <a:endParaRPr lang="he-IL"/>
        </a:p>
      </dgm:t>
    </dgm:pt>
    <dgm:pt modelId="{694486FA-AA66-4F03-84A1-EE42D0093753}" type="pres">
      <dgm:prSet presAssocID="{285FEF9D-898C-41A2-A812-B4465825CD63}" presName="dummy2a" presStyleCnt="0"/>
      <dgm:spPr/>
    </dgm:pt>
    <dgm:pt modelId="{B3C29BAE-7710-4DB0-9CE1-1224CD262923}" type="pres">
      <dgm:prSet presAssocID="{285FEF9D-898C-41A2-A812-B4465825CD63}" presName="dummy2b" presStyleCnt="0"/>
      <dgm:spPr/>
    </dgm:pt>
    <dgm:pt modelId="{692F8343-B7EC-4D46-937D-92F826449E97}" type="pres">
      <dgm:prSet presAssocID="{285FEF9D-898C-41A2-A812-B4465825CD63}" presName="wedge2Tx" presStyleLbl="node1" presStyleIdx="1" presStyleCnt="3">
        <dgm:presLayoutVars>
          <dgm:chMax val="0"/>
          <dgm:chPref val="0"/>
          <dgm:bulletEnabled val="1"/>
        </dgm:presLayoutVars>
      </dgm:prSet>
      <dgm:spPr/>
      <dgm:t>
        <a:bodyPr/>
        <a:lstStyle/>
        <a:p>
          <a:pPr rtl="1"/>
          <a:endParaRPr lang="he-IL"/>
        </a:p>
      </dgm:t>
    </dgm:pt>
    <dgm:pt modelId="{86B99D5F-0599-44C7-9CF5-80E84D0A1A00}" type="pres">
      <dgm:prSet presAssocID="{285FEF9D-898C-41A2-A812-B4465825CD63}" presName="wedge3" presStyleLbl="node1" presStyleIdx="2" presStyleCnt="3"/>
      <dgm:spPr/>
      <dgm:t>
        <a:bodyPr/>
        <a:lstStyle/>
        <a:p>
          <a:pPr rtl="1"/>
          <a:endParaRPr lang="he-IL"/>
        </a:p>
      </dgm:t>
    </dgm:pt>
    <dgm:pt modelId="{9007D2ED-E4EF-4D14-A8BA-4EAC26719053}" type="pres">
      <dgm:prSet presAssocID="{285FEF9D-898C-41A2-A812-B4465825CD63}" presName="dummy3a" presStyleCnt="0"/>
      <dgm:spPr/>
    </dgm:pt>
    <dgm:pt modelId="{789FE28B-5C3D-4C48-9E4F-FE2E4B8D9A3F}" type="pres">
      <dgm:prSet presAssocID="{285FEF9D-898C-41A2-A812-B4465825CD63}" presName="dummy3b" presStyleCnt="0"/>
      <dgm:spPr/>
    </dgm:pt>
    <dgm:pt modelId="{5ECA5370-D592-4AED-A202-40752F4226A1}" type="pres">
      <dgm:prSet presAssocID="{285FEF9D-898C-41A2-A812-B4465825CD63}" presName="wedge3Tx" presStyleLbl="node1" presStyleIdx="2" presStyleCnt="3">
        <dgm:presLayoutVars>
          <dgm:chMax val="0"/>
          <dgm:chPref val="0"/>
          <dgm:bulletEnabled val="1"/>
        </dgm:presLayoutVars>
      </dgm:prSet>
      <dgm:spPr/>
      <dgm:t>
        <a:bodyPr/>
        <a:lstStyle/>
        <a:p>
          <a:pPr rtl="1"/>
          <a:endParaRPr lang="he-IL"/>
        </a:p>
      </dgm:t>
    </dgm:pt>
    <dgm:pt modelId="{D9580DFA-0EB3-4CDD-BC74-25C0C8EAEF5C}" type="pres">
      <dgm:prSet presAssocID="{7EFAFE8A-F42A-4E5A-8612-D8DFAB3834A4}" presName="arrowWedge1" presStyleLbl="fgSibTrans2D1" presStyleIdx="0" presStyleCnt="3"/>
      <dgm:spPr>
        <a:solidFill>
          <a:schemeClr val="accent4">
            <a:hueOff val="0"/>
            <a:satOff val="0"/>
            <a:lumOff val="0"/>
            <a:alpha val="63000"/>
          </a:schemeClr>
        </a:solidFill>
      </dgm:spPr>
    </dgm:pt>
    <dgm:pt modelId="{4ED8512F-D8A2-4950-B346-D876A765AF37}" type="pres">
      <dgm:prSet presAssocID="{5E5061E8-A386-4AE9-B309-8C6E639AE5A2}" presName="arrowWedge2" presStyleLbl="fgSibTrans2D1" presStyleIdx="1" presStyleCnt="3"/>
      <dgm:spPr>
        <a:solidFill>
          <a:schemeClr val="accent4">
            <a:hueOff val="-2232385"/>
            <a:satOff val="13449"/>
            <a:lumOff val="1078"/>
            <a:alpha val="56000"/>
          </a:schemeClr>
        </a:solidFill>
      </dgm:spPr>
    </dgm:pt>
    <dgm:pt modelId="{6BE1E7F8-AEB8-4D65-82D2-7B2B8CD1EDFF}" type="pres">
      <dgm:prSet presAssocID="{31C67D06-03CB-4F64-AB12-7F1253066294}" presName="arrowWedge3" presStyleLbl="fgSibTrans2D1" presStyleIdx="2" presStyleCnt="3"/>
      <dgm:spPr/>
    </dgm:pt>
  </dgm:ptLst>
  <dgm:cxnLst>
    <dgm:cxn modelId="{54BA28EF-B9FE-46C4-94D1-6717059E0AEF}" type="presOf" srcId="{BDF7042A-4391-404A-A1D5-6710E586F629}" destId="{4194EA6A-BD2F-4341-A31A-3704B19F32C9}" srcOrd="0" destOrd="0" presId="urn:microsoft.com/office/officeart/2005/8/layout/cycle8"/>
    <dgm:cxn modelId="{A832E174-A732-49BB-874A-833CE65E00F2}" type="presOf" srcId="{EE07620D-2E2A-41ED-BAAE-AB4A49A65899}" destId="{86B99D5F-0599-44C7-9CF5-80E84D0A1A00}" srcOrd="0" destOrd="0" presId="urn:microsoft.com/office/officeart/2005/8/layout/cycle8"/>
    <dgm:cxn modelId="{9B2DEA03-DD70-4C57-AB51-F993357156CF}" type="presOf" srcId="{EE07620D-2E2A-41ED-BAAE-AB4A49A65899}" destId="{5ECA5370-D592-4AED-A202-40752F4226A1}" srcOrd="1" destOrd="0" presId="urn:microsoft.com/office/officeart/2005/8/layout/cycle8"/>
    <dgm:cxn modelId="{276C29C5-A4FD-4555-B573-29D32AD38B29}" type="presOf" srcId="{ADFF5E9A-3C08-40B9-80EF-AEE2551FC18B}" destId="{CD883086-DAA6-4428-A0A2-5163C2FFA608}" srcOrd="0" destOrd="0" presId="urn:microsoft.com/office/officeart/2005/8/layout/cycle8"/>
    <dgm:cxn modelId="{D0F5DAEA-BEE8-4025-B473-11E8FC04B56C}" srcId="{285FEF9D-898C-41A2-A812-B4465825CD63}" destId="{BDF7042A-4391-404A-A1D5-6710E586F629}" srcOrd="0" destOrd="0" parTransId="{0EAB57A6-5C17-423B-BB2B-B76913587BD5}" sibTransId="{7EFAFE8A-F42A-4E5A-8612-D8DFAB3834A4}"/>
    <dgm:cxn modelId="{3876CDF5-30E0-4C90-99D5-AF70C074558E}" type="presOf" srcId="{BDF7042A-4391-404A-A1D5-6710E586F629}" destId="{A2965D62-97E8-4A60-8974-786AC0A5C1C1}" srcOrd="1" destOrd="0" presId="urn:microsoft.com/office/officeart/2005/8/layout/cycle8"/>
    <dgm:cxn modelId="{8AD5F234-24CE-442D-AF43-F3A47891C195}" srcId="{285FEF9D-898C-41A2-A812-B4465825CD63}" destId="{ADFF5E9A-3C08-40B9-80EF-AEE2551FC18B}" srcOrd="1" destOrd="0" parTransId="{B564F4F5-C6D8-4762-84A4-AC7C33439E00}" sibTransId="{5E5061E8-A386-4AE9-B309-8C6E639AE5A2}"/>
    <dgm:cxn modelId="{11E3C5DA-3175-40A7-AD99-A17270207EB8}" srcId="{285FEF9D-898C-41A2-A812-B4465825CD63}" destId="{EE07620D-2E2A-41ED-BAAE-AB4A49A65899}" srcOrd="2" destOrd="0" parTransId="{88B62178-C86B-42F6-B989-3A123F452FA2}" sibTransId="{31C67D06-03CB-4F64-AB12-7F1253066294}"/>
    <dgm:cxn modelId="{2B17881C-A940-4CCA-B60E-D1E8EAD095E7}" type="presOf" srcId="{ADFF5E9A-3C08-40B9-80EF-AEE2551FC18B}" destId="{692F8343-B7EC-4D46-937D-92F826449E97}" srcOrd="1" destOrd="0" presId="urn:microsoft.com/office/officeart/2005/8/layout/cycle8"/>
    <dgm:cxn modelId="{88665EA8-353C-4872-B9B1-F99CB657BC2F}" type="presOf" srcId="{285FEF9D-898C-41A2-A812-B4465825CD63}" destId="{945841BD-E540-443C-99E0-4E378FAA4E12}" srcOrd="0" destOrd="0" presId="urn:microsoft.com/office/officeart/2005/8/layout/cycle8"/>
    <dgm:cxn modelId="{5E88C026-C851-4900-A818-5EA6F78CBDF9}" type="presParOf" srcId="{945841BD-E540-443C-99E0-4E378FAA4E12}" destId="{4194EA6A-BD2F-4341-A31A-3704B19F32C9}" srcOrd="0" destOrd="0" presId="urn:microsoft.com/office/officeart/2005/8/layout/cycle8"/>
    <dgm:cxn modelId="{FC0C04D6-0BDC-478E-9FBF-3440EFE68708}" type="presParOf" srcId="{945841BD-E540-443C-99E0-4E378FAA4E12}" destId="{6DA395D2-50D4-4E91-90E4-95FC2C74DCED}" srcOrd="1" destOrd="0" presId="urn:microsoft.com/office/officeart/2005/8/layout/cycle8"/>
    <dgm:cxn modelId="{FF940452-860D-4588-90F5-8CB24782C8F5}" type="presParOf" srcId="{945841BD-E540-443C-99E0-4E378FAA4E12}" destId="{85B9FCBD-5ED1-4882-9CAE-604BD161E5B0}" srcOrd="2" destOrd="0" presId="urn:microsoft.com/office/officeart/2005/8/layout/cycle8"/>
    <dgm:cxn modelId="{6E8A2F0A-6FEA-4AD8-BB00-09BFC6D328FD}" type="presParOf" srcId="{945841BD-E540-443C-99E0-4E378FAA4E12}" destId="{A2965D62-97E8-4A60-8974-786AC0A5C1C1}" srcOrd="3" destOrd="0" presId="urn:microsoft.com/office/officeart/2005/8/layout/cycle8"/>
    <dgm:cxn modelId="{F52A98D4-14F3-4B96-A8BE-5CB4A838052B}" type="presParOf" srcId="{945841BD-E540-443C-99E0-4E378FAA4E12}" destId="{CD883086-DAA6-4428-A0A2-5163C2FFA608}" srcOrd="4" destOrd="0" presId="urn:microsoft.com/office/officeart/2005/8/layout/cycle8"/>
    <dgm:cxn modelId="{59517067-759D-441A-AD8F-6FF8DDF19B99}" type="presParOf" srcId="{945841BD-E540-443C-99E0-4E378FAA4E12}" destId="{694486FA-AA66-4F03-84A1-EE42D0093753}" srcOrd="5" destOrd="0" presId="urn:microsoft.com/office/officeart/2005/8/layout/cycle8"/>
    <dgm:cxn modelId="{BD1B04A8-F072-42DC-80FF-E5C26038916F}" type="presParOf" srcId="{945841BD-E540-443C-99E0-4E378FAA4E12}" destId="{B3C29BAE-7710-4DB0-9CE1-1224CD262923}" srcOrd="6" destOrd="0" presId="urn:microsoft.com/office/officeart/2005/8/layout/cycle8"/>
    <dgm:cxn modelId="{FEA2281F-021E-4D4D-B515-463D6855DCF0}" type="presParOf" srcId="{945841BD-E540-443C-99E0-4E378FAA4E12}" destId="{692F8343-B7EC-4D46-937D-92F826449E97}" srcOrd="7" destOrd="0" presId="urn:microsoft.com/office/officeart/2005/8/layout/cycle8"/>
    <dgm:cxn modelId="{88B8E822-49A0-4E21-B88D-6441E993017F}" type="presParOf" srcId="{945841BD-E540-443C-99E0-4E378FAA4E12}" destId="{86B99D5F-0599-44C7-9CF5-80E84D0A1A00}" srcOrd="8" destOrd="0" presId="urn:microsoft.com/office/officeart/2005/8/layout/cycle8"/>
    <dgm:cxn modelId="{BBB7082E-36BA-4F3D-9394-1CFA1F63E67C}" type="presParOf" srcId="{945841BD-E540-443C-99E0-4E378FAA4E12}" destId="{9007D2ED-E4EF-4D14-A8BA-4EAC26719053}" srcOrd="9" destOrd="0" presId="urn:microsoft.com/office/officeart/2005/8/layout/cycle8"/>
    <dgm:cxn modelId="{8C295314-DFCE-441D-B0EB-CEF8D3EEAE5F}" type="presParOf" srcId="{945841BD-E540-443C-99E0-4E378FAA4E12}" destId="{789FE28B-5C3D-4C48-9E4F-FE2E4B8D9A3F}" srcOrd="10" destOrd="0" presId="urn:microsoft.com/office/officeart/2005/8/layout/cycle8"/>
    <dgm:cxn modelId="{E0A7C192-A053-4547-BD8F-A2D4E7E10341}" type="presParOf" srcId="{945841BD-E540-443C-99E0-4E378FAA4E12}" destId="{5ECA5370-D592-4AED-A202-40752F4226A1}" srcOrd="11" destOrd="0" presId="urn:microsoft.com/office/officeart/2005/8/layout/cycle8"/>
    <dgm:cxn modelId="{C8489718-6824-42A1-8807-7C801C325E3B}" type="presParOf" srcId="{945841BD-E540-443C-99E0-4E378FAA4E12}" destId="{D9580DFA-0EB3-4CDD-BC74-25C0C8EAEF5C}" srcOrd="12" destOrd="0" presId="urn:microsoft.com/office/officeart/2005/8/layout/cycle8"/>
    <dgm:cxn modelId="{FCDC10DE-0288-48D3-8B2C-B87E62067367}" type="presParOf" srcId="{945841BD-E540-443C-99E0-4E378FAA4E12}" destId="{4ED8512F-D8A2-4950-B346-D876A765AF37}" srcOrd="13" destOrd="0" presId="urn:microsoft.com/office/officeart/2005/8/layout/cycle8"/>
    <dgm:cxn modelId="{A17D2944-BA05-4D30-8407-0B7DA4281DA2}" type="presParOf" srcId="{945841BD-E540-443C-99E0-4E378FAA4E12}" destId="{6BE1E7F8-AEB8-4D65-82D2-7B2B8CD1EDFF}" srcOrd="14" destOrd="0" presId="urn:microsoft.com/office/officeart/2005/8/layout/cycle8"/>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5FEF9D-898C-41A2-A812-B4465825CD63}" type="doc">
      <dgm:prSet loTypeId="urn:microsoft.com/office/officeart/2005/8/layout/cycle8" loCatId="cycle" qsTypeId="urn:microsoft.com/office/officeart/2005/8/quickstyle/3d2" qsCatId="3D" csTypeId="urn:microsoft.com/office/officeart/2005/8/colors/colorful4" csCatId="colorful" phldr="1"/>
      <dgm:spPr/>
    </dgm:pt>
    <dgm:pt modelId="{BDF7042A-4391-404A-A1D5-6710E586F629}">
      <dgm:prSet phldrT="[טקסט]" custT="1"/>
      <dgm:spPr>
        <a:solidFill>
          <a:srgbClr val="7030A0">
            <a:alpha val="62000"/>
          </a:srgbClr>
        </a:solidFill>
      </dgm:spPr>
      <dgm:t>
        <a:bodyPr/>
        <a:lstStyle/>
        <a:p>
          <a:pPr rtl="1"/>
          <a:r>
            <a:rPr lang="he-IL" sz="2000" dirty="0" smtClean="0"/>
            <a:t>משרד הפסיכולוגית ארצית</a:t>
          </a:r>
          <a:endParaRPr lang="he-IL" sz="2000" dirty="0"/>
        </a:p>
      </dgm:t>
    </dgm:pt>
    <dgm:pt modelId="{0EAB57A6-5C17-423B-BB2B-B76913587BD5}" type="parTrans" cxnId="{D0F5DAEA-BEE8-4025-B473-11E8FC04B56C}">
      <dgm:prSet/>
      <dgm:spPr/>
      <dgm:t>
        <a:bodyPr/>
        <a:lstStyle/>
        <a:p>
          <a:pPr rtl="1"/>
          <a:endParaRPr lang="he-IL"/>
        </a:p>
      </dgm:t>
    </dgm:pt>
    <dgm:pt modelId="{7EFAFE8A-F42A-4E5A-8612-D8DFAB3834A4}" type="sibTrans" cxnId="{D0F5DAEA-BEE8-4025-B473-11E8FC04B56C}">
      <dgm:prSet/>
      <dgm:spPr/>
      <dgm:t>
        <a:bodyPr/>
        <a:lstStyle/>
        <a:p>
          <a:pPr rtl="1"/>
          <a:endParaRPr lang="he-IL"/>
        </a:p>
      </dgm:t>
    </dgm:pt>
    <dgm:pt modelId="{EE07620D-2E2A-41ED-BAAE-AB4A49A65899}">
      <dgm:prSet phldrT="[טקסט]"/>
      <dgm:spPr>
        <a:solidFill>
          <a:srgbClr val="7030A0">
            <a:alpha val="0"/>
          </a:srgbClr>
        </a:solidFill>
      </dgm:spPr>
      <dgm:t>
        <a:bodyPr/>
        <a:lstStyle/>
        <a:p>
          <a:pPr rtl="1"/>
          <a:r>
            <a:rPr lang="he-IL" dirty="0" smtClean="0"/>
            <a:t>מ</a:t>
          </a:r>
          <a:endParaRPr lang="he-IL" dirty="0"/>
        </a:p>
      </dgm:t>
    </dgm:pt>
    <dgm:pt modelId="{31C67D06-03CB-4F64-AB12-7F1253066294}" type="sibTrans" cxnId="{11E3C5DA-3175-40A7-AD99-A17270207EB8}">
      <dgm:prSet/>
      <dgm:spPr/>
      <dgm:t>
        <a:bodyPr/>
        <a:lstStyle/>
        <a:p>
          <a:pPr rtl="1"/>
          <a:endParaRPr lang="he-IL"/>
        </a:p>
      </dgm:t>
    </dgm:pt>
    <dgm:pt modelId="{88B62178-C86B-42F6-B989-3A123F452FA2}" type="parTrans" cxnId="{11E3C5DA-3175-40A7-AD99-A17270207EB8}">
      <dgm:prSet/>
      <dgm:spPr/>
      <dgm:t>
        <a:bodyPr/>
        <a:lstStyle/>
        <a:p>
          <a:pPr rtl="1"/>
          <a:endParaRPr lang="he-IL"/>
        </a:p>
      </dgm:t>
    </dgm:pt>
    <dgm:pt modelId="{ADFF5E9A-3C08-40B9-80EF-AEE2551FC18B}">
      <dgm:prSet phldrT="[טקסט]"/>
      <dgm:spPr/>
      <dgm:t>
        <a:bodyPr/>
        <a:lstStyle/>
        <a:p>
          <a:pPr rtl="1"/>
          <a:r>
            <a:rPr lang="he-IL" dirty="0" smtClean="0"/>
            <a:t>מ</a:t>
          </a:r>
          <a:endParaRPr lang="he-IL" dirty="0"/>
        </a:p>
      </dgm:t>
    </dgm:pt>
    <dgm:pt modelId="{5E5061E8-A386-4AE9-B309-8C6E639AE5A2}" type="sibTrans" cxnId="{8AD5F234-24CE-442D-AF43-F3A47891C195}">
      <dgm:prSet/>
      <dgm:spPr/>
      <dgm:t>
        <a:bodyPr/>
        <a:lstStyle/>
        <a:p>
          <a:pPr rtl="1"/>
          <a:endParaRPr lang="he-IL"/>
        </a:p>
      </dgm:t>
    </dgm:pt>
    <dgm:pt modelId="{B564F4F5-C6D8-4762-84A4-AC7C33439E00}" type="parTrans" cxnId="{8AD5F234-24CE-442D-AF43-F3A47891C195}">
      <dgm:prSet/>
      <dgm:spPr/>
      <dgm:t>
        <a:bodyPr/>
        <a:lstStyle/>
        <a:p>
          <a:pPr rtl="1"/>
          <a:endParaRPr lang="he-IL"/>
        </a:p>
      </dgm:t>
    </dgm:pt>
    <dgm:pt modelId="{945841BD-E540-443C-99E0-4E378FAA4E12}" type="pres">
      <dgm:prSet presAssocID="{285FEF9D-898C-41A2-A812-B4465825CD63}" presName="compositeShape" presStyleCnt="0">
        <dgm:presLayoutVars>
          <dgm:chMax val="7"/>
          <dgm:dir/>
          <dgm:resizeHandles val="exact"/>
        </dgm:presLayoutVars>
      </dgm:prSet>
      <dgm:spPr/>
    </dgm:pt>
    <dgm:pt modelId="{4194EA6A-BD2F-4341-A31A-3704B19F32C9}" type="pres">
      <dgm:prSet presAssocID="{285FEF9D-898C-41A2-A812-B4465825CD63}" presName="wedge1" presStyleLbl="node1" presStyleIdx="0" presStyleCnt="3" custScaleX="94821" custScaleY="94383" custLinFactNeighborX="59044" custLinFactNeighborY="-14773"/>
      <dgm:spPr/>
      <dgm:t>
        <a:bodyPr/>
        <a:lstStyle/>
        <a:p>
          <a:pPr rtl="1"/>
          <a:endParaRPr lang="he-IL"/>
        </a:p>
      </dgm:t>
    </dgm:pt>
    <dgm:pt modelId="{6DA395D2-50D4-4E91-90E4-95FC2C74DCED}" type="pres">
      <dgm:prSet presAssocID="{285FEF9D-898C-41A2-A812-B4465825CD63}" presName="dummy1a" presStyleCnt="0"/>
      <dgm:spPr/>
    </dgm:pt>
    <dgm:pt modelId="{85B9FCBD-5ED1-4882-9CAE-604BD161E5B0}" type="pres">
      <dgm:prSet presAssocID="{285FEF9D-898C-41A2-A812-B4465825CD63}" presName="dummy1b" presStyleCnt="0"/>
      <dgm:spPr/>
    </dgm:pt>
    <dgm:pt modelId="{A2965D62-97E8-4A60-8974-786AC0A5C1C1}" type="pres">
      <dgm:prSet presAssocID="{285FEF9D-898C-41A2-A812-B4465825CD63}" presName="wedge1Tx" presStyleLbl="node1" presStyleIdx="0" presStyleCnt="3">
        <dgm:presLayoutVars>
          <dgm:chMax val="0"/>
          <dgm:chPref val="0"/>
          <dgm:bulletEnabled val="1"/>
        </dgm:presLayoutVars>
      </dgm:prSet>
      <dgm:spPr/>
      <dgm:t>
        <a:bodyPr/>
        <a:lstStyle/>
        <a:p>
          <a:pPr rtl="1"/>
          <a:endParaRPr lang="he-IL"/>
        </a:p>
      </dgm:t>
    </dgm:pt>
    <dgm:pt modelId="{CD883086-DAA6-4428-A0A2-5163C2FFA608}" type="pres">
      <dgm:prSet presAssocID="{285FEF9D-898C-41A2-A812-B4465825CD63}" presName="wedge2" presStyleLbl="node1" presStyleIdx="1" presStyleCnt="3" custFlipVert="1" custFlipHor="1" custScaleX="1326" custScaleY="1326" custLinFactX="32608" custLinFactNeighborX="100000" custLinFactNeighborY="-40859"/>
      <dgm:spPr/>
      <dgm:t>
        <a:bodyPr/>
        <a:lstStyle/>
        <a:p>
          <a:pPr rtl="1"/>
          <a:endParaRPr lang="he-IL"/>
        </a:p>
      </dgm:t>
    </dgm:pt>
    <dgm:pt modelId="{694486FA-AA66-4F03-84A1-EE42D0093753}" type="pres">
      <dgm:prSet presAssocID="{285FEF9D-898C-41A2-A812-B4465825CD63}" presName="dummy2a" presStyleCnt="0"/>
      <dgm:spPr/>
    </dgm:pt>
    <dgm:pt modelId="{B3C29BAE-7710-4DB0-9CE1-1224CD262923}" type="pres">
      <dgm:prSet presAssocID="{285FEF9D-898C-41A2-A812-B4465825CD63}" presName="dummy2b" presStyleCnt="0"/>
      <dgm:spPr/>
    </dgm:pt>
    <dgm:pt modelId="{692F8343-B7EC-4D46-937D-92F826449E97}" type="pres">
      <dgm:prSet presAssocID="{285FEF9D-898C-41A2-A812-B4465825CD63}" presName="wedge2Tx" presStyleLbl="node1" presStyleIdx="1" presStyleCnt="3">
        <dgm:presLayoutVars>
          <dgm:chMax val="0"/>
          <dgm:chPref val="0"/>
          <dgm:bulletEnabled val="1"/>
        </dgm:presLayoutVars>
      </dgm:prSet>
      <dgm:spPr/>
      <dgm:t>
        <a:bodyPr/>
        <a:lstStyle/>
        <a:p>
          <a:pPr rtl="1"/>
          <a:endParaRPr lang="he-IL"/>
        </a:p>
      </dgm:t>
    </dgm:pt>
    <dgm:pt modelId="{86B99D5F-0599-44C7-9CF5-80E84D0A1A00}" type="pres">
      <dgm:prSet presAssocID="{285FEF9D-898C-41A2-A812-B4465825CD63}" presName="wedge3" presStyleLbl="node1" presStyleIdx="2" presStyleCnt="3" custFlipHor="0" custScaleX="1326" custScaleY="1326" custLinFactX="33671" custLinFactNeighborX="100000" custLinFactNeighborY="-54216"/>
      <dgm:spPr/>
      <dgm:t>
        <a:bodyPr/>
        <a:lstStyle/>
        <a:p>
          <a:pPr rtl="1"/>
          <a:endParaRPr lang="he-IL"/>
        </a:p>
      </dgm:t>
    </dgm:pt>
    <dgm:pt modelId="{9007D2ED-E4EF-4D14-A8BA-4EAC26719053}" type="pres">
      <dgm:prSet presAssocID="{285FEF9D-898C-41A2-A812-B4465825CD63}" presName="dummy3a" presStyleCnt="0"/>
      <dgm:spPr/>
    </dgm:pt>
    <dgm:pt modelId="{789FE28B-5C3D-4C48-9E4F-FE2E4B8D9A3F}" type="pres">
      <dgm:prSet presAssocID="{285FEF9D-898C-41A2-A812-B4465825CD63}" presName="dummy3b" presStyleCnt="0"/>
      <dgm:spPr/>
    </dgm:pt>
    <dgm:pt modelId="{5ECA5370-D592-4AED-A202-40752F4226A1}" type="pres">
      <dgm:prSet presAssocID="{285FEF9D-898C-41A2-A812-B4465825CD63}" presName="wedge3Tx" presStyleLbl="node1" presStyleIdx="2" presStyleCnt="3">
        <dgm:presLayoutVars>
          <dgm:chMax val="0"/>
          <dgm:chPref val="0"/>
          <dgm:bulletEnabled val="1"/>
        </dgm:presLayoutVars>
      </dgm:prSet>
      <dgm:spPr/>
      <dgm:t>
        <a:bodyPr/>
        <a:lstStyle/>
        <a:p>
          <a:pPr rtl="1"/>
          <a:endParaRPr lang="he-IL"/>
        </a:p>
      </dgm:t>
    </dgm:pt>
    <dgm:pt modelId="{D9580DFA-0EB3-4CDD-BC74-25C0C8EAEF5C}" type="pres">
      <dgm:prSet presAssocID="{7EFAFE8A-F42A-4E5A-8612-D8DFAB3834A4}" presName="arrowWedge1" presStyleLbl="fgSibTrans2D1" presStyleIdx="0" presStyleCnt="3" custAng="345364" custScaleX="104920" custScaleY="95089" custLinFactNeighborX="-6264" custLinFactNeighborY="1761"/>
      <dgm:spPr>
        <a:solidFill>
          <a:schemeClr val="accent4">
            <a:hueOff val="0"/>
            <a:satOff val="0"/>
            <a:lumOff val="0"/>
            <a:alpha val="16000"/>
          </a:schemeClr>
        </a:solidFill>
      </dgm:spPr>
      <dgm:t>
        <a:bodyPr/>
        <a:lstStyle/>
        <a:p>
          <a:pPr rtl="1"/>
          <a:endParaRPr lang="he-IL"/>
        </a:p>
      </dgm:t>
    </dgm:pt>
    <dgm:pt modelId="{4ED8512F-D8A2-4950-B346-D876A765AF37}" type="pres">
      <dgm:prSet presAssocID="{5E5061E8-A386-4AE9-B309-8C6E639AE5A2}" presName="arrowWedge2" presStyleLbl="fgSibTrans2D1" presStyleIdx="1" presStyleCnt="3" custFlipVert="0" custFlipHor="0" custScaleX="1180" custScaleY="7667"/>
      <dgm:spPr/>
    </dgm:pt>
    <dgm:pt modelId="{6BE1E7F8-AEB8-4D65-82D2-7B2B8CD1EDFF}" type="pres">
      <dgm:prSet presAssocID="{31C67D06-03CB-4F64-AB12-7F1253066294}" presName="arrowWedge3" presStyleLbl="fgSibTrans2D1" presStyleIdx="2" presStyleCnt="3" custFlipHor="1" custScaleX="3676" custScaleY="3114"/>
      <dgm:spPr/>
    </dgm:pt>
  </dgm:ptLst>
  <dgm:cxnLst>
    <dgm:cxn modelId="{BA020254-C402-4EA7-A277-12FCFADD89B8}" type="presOf" srcId="{BDF7042A-4391-404A-A1D5-6710E586F629}" destId="{4194EA6A-BD2F-4341-A31A-3704B19F32C9}" srcOrd="0" destOrd="0" presId="urn:microsoft.com/office/officeart/2005/8/layout/cycle8"/>
    <dgm:cxn modelId="{8AD5F234-24CE-442D-AF43-F3A47891C195}" srcId="{285FEF9D-898C-41A2-A812-B4465825CD63}" destId="{ADFF5E9A-3C08-40B9-80EF-AEE2551FC18B}" srcOrd="1" destOrd="0" parTransId="{B564F4F5-C6D8-4762-84A4-AC7C33439E00}" sibTransId="{5E5061E8-A386-4AE9-B309-8C6E639AE5A2}"/>
    <dgm:cxn modelId="{FA8D5F4F-4D09-46F0-B601-C336264421C1}" type="presOf" srcId="{285FEF9D-898C-41A2-A812-B4465825CD63}" destId="{945841BD-E540-443C-99E0-4E378FAA4E12}" srcOrd="0" destOrd="0" presId="urn:microsoft.com/office/officeart/2005/8/layout/cycle8"/>
    <dgm:cxn modelId="{AFEE4F6C-FABC-45A9-8E87-A8A600BD2858}" type="presOf" srcId="{ADFF5E9A-3C08-40B9-80EF-AEE2551FC18B}" destId="{CD883086-DAA6-4428-A0A2-5163C2FFA608}" srcOrd="0" destOrd="0" presId="urn:microsoft.com/office/officeart/2005/8/layout/cycle8"/>
    <dgm:cxn modelId="{6BE0F8FE-7164-48F3-988B-C77CFEC02B88}" type="presOf" srcId="{EE07620D-2E2A-41ED-BAAE-AB4A49A65899}" destId="{5ECA5370-D592-4AED-A202-40752F4226A1}" srcOrd="1" destOrd="0" presId="urn:microsoft.com/office/officeart/2005/8/layout/cycle8"/>
    <dgm:cxn modelId="{5AAEF6CB-5AF5-4068-9523-167BB312DD35}" type="presOf" srcId="{BDF7042A-4391-404A-A1D5-6710E586F629}" destId="{A2965D62-97E8-4A60-8974-786AC0A5C1C1}" srcOrd="1" destOrd="0" presId="urn:microsoft.com/office/officeart/2005/8/layout/cycle8"/>
    <dgm:cxn modelId="{D0F5DAEA-BEE8-4025-B473-11E8FC04B56C}" srcId="{285FEF9D-898C-41A2-A812-B4465825CD63}" destId="{BDF7042A-4391-404A-A1D5-6710E586F629}" srcOrd="0" destOrd="0" parTransId="{0EAB57A6-5C17-423B-BB2B-B76913587BD5}" sibTransId="{7EFAFE8A-F42A-4E5A-8612-D8DFAB3834A4}"/>
    <dgm:cxn modelId="{2EEDBB26-BCA4-43A3-A573-4E8F1A7DE8F1}" type="presOf" srcId="{EE07620D-2E2A-41ED-BAAE-AB4A49A65899}" destId="{86B99D5F-0599-44C7-9CF5-80E84D0A1A00}" srcOrd="0" destOrd="0" presId="urn:microsoft.com/office/officeart/2005/8/layout/cycle8"/>
    <dgm:cxn modelId="{9AB2A0B0-56C1-4DBF-BDA7-9250386EBFE9}" type="presOf" srcId="{ADFF5E9A-3C08-40B9-80EF-AEE2551FC18B}" destId="{692F8343-B7EC-4D46-937D-92F826449E97}" srcOrd="1" destOrd="0" presId="urn:microsoft.com/office/officeart/2005/8/layout/cycle8"/>
    <dgm:cxn modelId="{11E3C5DA-3175-40A7-AD99-A17270207EB8}" srcId="{285FEF9D-898C-41A2-A812-B4465825CD63}" destId="{EE07620D-2E2A-41ED-BAAE-AB4A49A65899}" srcOrd="2" destOrd="0" parTransId="{88B62178-C86B-42F6-B989-3A123F452FA2}" sibTransId="{31C67D06-03CB-4F64-AB12-7F1253066294}"/>
    <dgm:cxn modelId="{07A35FC0-8564-4C7E-ABC8-D21DA053D9AF}" type="presParOf" srcId="{945841BD-E540-443C-99E0-4E378FAA4E12}" destId="{4194EA6A-BD2F-4341-A31A-3704B19F32C9}" srcOrd="0" destOrd="0" presId="urn:microsoft.com/office/officeart/2005/8/layout/cycle8"/>
    <dgm:cxn modelId="{5E338B2F-1161-4C94-B2E1-FC2B1A22DB09}" type="presParOf" srcId="{945841BD-E540-443C-99E0-4E378FAA4E12}" destId="{6DA395D2-50D4-4E91-90E4-95FC2C74DCED}" srcOrd="1" destOrd="0" presId="urn:microsoft.com/office/officeart/2005/8/layout/cycle8"/>
    <dgm:cxn modelId="{0B5F9D7A-5CBB-40D5-9D89-12B1D596D61B}" type="presParOf" srcId="{945841BD-E540-443C-99E0-4E378FAA4E12}" destId="{85B9FCBD-5ED1-4882-9CAE-604BD161E5B0}" srcOrd="2" destOrd="0" presId="urn:microsoft.com/office/officeart/2005/8/layout/cycle8"/>
    <dgm:cxn modelId="{96AB85AA-ABB9-4432-B671-D83203AE67D7}" type="presParOf" srcId="{945841BD-E540-443C-99E0-4E378FAA4E12}" destId="{A2965D62-97E8-4A60-8974-786AC0A5C1C1}" srcOrd="3" destOrd="0" presId="urn:microsoft.com/office/officeart/2005/8/layout/cycle8"/>
    <dgm:cxn modelId="{2346779F-211F-46D5-A997-879FAC0E2898}" type="presParOf" srcId="{945841BD-E540-443C-99E0-4E378FAA4E12}" destId="{CD883086-DAA6-4428-A0A2-5163C2FFA608}" srcOrd="4" destOrd="0" presId="urn:microsoft.com/office/officeart/2005/8/layout/cycle8"/>
    <dgm:cxn modelId="{516FA3AD-C796-483F-8CB6-0666DDD7B5C6}" type="presParOf" srcId="{945841BD-E540-443C-99E0-4E378FAA4E12}" destId="{694486FA-AA66-4F03-84A1-EE42D0093753}" srcOrd="5" destOrd="0" presId="urn:microsoft.com/office/officeart/2005/8/layout/cycle8"/>
    <dgm:cxn modelId="{FF4B81B0-4247-4178-A02F-471B43345C17}" type="presParOf" srcId="{945841BD-E540-443C-99E0-4E378FAA4E12}" destId="{B3C29BAE-7710-4DB0-9CE1-1224CD262923}" srcOrd="6" destOrd="0" presId="urn:microsoft.com/office/officeart/2005/8/layout/cycle8"/>
    <dgm:cxn modelId="{22837634-1CA8-4475-8C48-79521FAFA4D3}" type="presParOf" srcId="{945841BD-E540-443C-99E0-4E378FAA4E12}" destId="{692F8343-B7EC-4D46-937D-92F826449E97}" srcOrd="7" destOrd="0" presId="urn:microsoft.com/office/officeart/2005/8/layout/cycle8"/>
    <dgm:cxn modelId="{9FEE548A-2D39-41DE-8A90-929205E83E02}" type="presParOf" srcId="{945841BD-E540-443C-99E0-4E378FAA4E12}" destId="{86B99D5F-0599-44C7-9CF5-80E84D0A1A00}" srcOrd="8" destOrd="0" presId="urn:microsoft.com/office/officeart/2005/8/layout/cycle8"/>
    <dgm:cxn modelId="{C00F624F-CABF-4984-9A74-CA3094CF246A}" type="presParOf" srcId="{945841BD-E540-443C-99E0-4E378FAA4E12}" destId="{9007D2ED-E4EF-4D14-A8BA-4EAC26719053}" srcOrd="9" destOrd="0" presId="urn:microsoft.com/office/officeart/2005/8/layout/cycle8"/>
    <dgm:cxn modelId="{6ACC080C-3CFB-410C-B080-7639DA379F61}" type="presParOf" srcId="{945841BD-E540-443C-99E0-4E378FAA4E12}" destId="{789FE28B-5C3D-4C48-9E4F-FE2E4B8D9A3F}" srcOrd="10" destOrd="0" presId="urn:microsoft.com/office/officeart/2005/8/layout/cycle8"/>
    <dgm:cxn modelId="{B8AFE936-6452-4AF5-A1DF-5003FCE8D9AB}" type="presParOf" srcId="{945841BD-E540-443C-99E0-4E378FAA4E12}" destId="{5ECA5370-D592-4AED-A202-40752F4226A1}" srcOrd="11" destOrd="0" presId="urn:microsoft.com/office/officeart/2005/8/layout/cycle8"/>
    <dgm:cxn modelId="{9AB5792D-6FA2-4A31-99BC-A0D8EC02AB78}" type="presParOf" srcId="{945841BD-E540-443C-99E0-4E378FAA4E12}" destId="{D9580DFA-0EB3-4CDD-BC74-25C0C8EAEF5C}" srcOrd="12" destOrd="0" presId="urn:microsoft.com/office/officeart/2005/8/layout/cycle8"/>
    <dgm:cxn modelId="{53B80BB4-016C-4DD9-897A-9E421056F229}" type="presParOf" srcId="{945841BD-E540-443C-99E0-4E378FAA4E12}" destId="{4ED8512F-D8A2-4950-B346-D876A765AF37}" srcOrd="13" destOrd="0" presId="urn:microsoft.com/office/officeart/2005/8/layout/cycle8"/>
    <dgm:cxn modelId="{E1396D6D-6891-45CC-BD9B-C3F14287B3F7}" type="presParOf" srcId="{945841BD-E540-443C-99E0-4E378FAA4E12}" destId="{6BE1E7F8-AEB8-4D65-82D2-7B2B8CD1EDFF}" srcOrd="14" destOrd="0" presId="urn:microsoft.com/office/officeart/2005/8/layout/cycle8"/>
  </dgm:cxnLst>
  <dgm:bg>
    <a:gradFill flip="none" rotWithShape="1">
      <a:gsLst>
        <a:gs pos="0">
          <a:schemeClr val="accent1"/>
        </a:gs>
        <a:gs pos="39999">
          <a:srgbClr val="85C2FF"/>
        </a:gs>
        <a:gs pos="70000">
          <a:srgbClr val="C4D6EB"/>
        </a:gs>
        <a:gs pos="100000">
          <a:srgbClr val="FFEBFA"/>
        </a:gs>
      </a:gsLst>
      <a:lin ang="16200000" scaled="0"/>
      <a:tileRect/>
    </a:gra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2446C-11AD-45DE-AB6F-99BC310F2BDB}"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pPr rtl="1"/>
          <a:endParaRPr lang="he-IL"/>
        </a:p>
      </dgm:t>
    </dgm:pt>
    <dgm:pt modelId="{5307E34C-DEF7-477F-84E1-197818CC4AF8}">
      <dgm:prSet/>
      <dgm:spPr/>
      <dgm:t>
        <a:bodyPr/>
        <a:lstStyle/>
        <a:p>
          <a:pPr rtl="1"/>
          <a:r>
            <a:rPr lang="he-IL" dirty="0" smtClean="0"/>
            <a:t>סטנדרטים , נהלים ובקרה</a:t>
          </a:r>
          <a:endParaRPr lang="he-IL" dirty="0"/>
        </a:p>
      </dgm:t>
    </dgm:pt>
    <dgm:pt modelId="{2F79C723-A100-45C6-ADCF-64D10E134C68}" type="parTrans" cxnId="{7B14F165-F760-4532-9CC8-A5133C2939B2}">
      <dgm:prSet/>
      <dgm:spPr/>
      <dgm:t>
        <a:bodyPr/>
        <a:lstStyle/>
        <a:p>
          <a:pPr rtl="1"/>
          <a:endParaRPr lang="he-IL"/>
        </a:p>
      </dgm:t>
    </dgm:pt>
    <dgm:pt modelId="{DFE42817-4358-4154-8273-636ECC4C6AD5}" type="sibTrans" cxnId="{7B14F165-F760-4532-9CC8-A5133C2939B2}">
      <dgm:prSet/>
      <dgm:spPr/>
      <dgm:t>
        <a:bodyPr/>
        <a:lstStyle/>
        <a:p>
          <a:pPr rtl="1"/>
          <a:endParaRPr lang="he-IL"/>
        </a:p>
      </dgm:t>
    </dgm:pt>
    <dgm:pt modelId="{DE9A769E-EB49-421B-87D5-ED3CD5DA8430}" type="asst">
      <dgm:prSet phldrT="[טקסט]"/>
      <dgm:spPr/>
      <dgm:t>
        <a:bodyPr/>
        <a:lstStyle/>
        <a:p>
          <a:pPr rtl="1"/>
          <a:r>
            <a:rPr lang="he-IL" dirty="0" smtClean="0"/>
            <a:t>פסיכולוגית ארצית</a:t>
          </a:r>
          <a:endParaRPr lang="he-IL" dirty="0"/>
        </a:p>
      </dgm:t>
    </dgm:pt>
    <dgm:pt modelId="{CD6629DE-0FEC-4394-9E00-C25335F8D6E7}" type="sibTrans" cxnId="{63AC7673-77D6-4090-AD5C-90025BE5AFBA}">
      <dgm:prSet/>
      <dgm:spPr/>
      <dgm:t>
        <a:bodyPr/>
        <a:lstStyle/>
        <a:p>
          <a:pPr rtl="1"/>
          <a:endParaRPr lang="he-IL"/>
        </a:p>
      </dgm:t>
    </dgm:pt>
    <dgm:pt modelId="{29D1E4FB-C99B-4F58-91DF-C5D4B4132ED7}" type="parTrans" cxnId="{63AC7673-77D6-4090-AD5C-90025BE5AFBA}">
      <dgm:prSet/>
      <dgm:spPr/>
      <dgm:t>
        <a:bodyPr/>
        <a:lstStyle/>
        <a:p>
          <a:pPr rtl="1"/>
          <a:endParaRPr lang="he-IL"/>
        </a:p>
      </dgm:t>
    </dgm:pt>
    <dgm:pt modelId="{068D8978-63C1-416A-B90F-12ABD55B6C2F}">
      <dgm:prSet/>
      <dgm:spPr/>
      <dgm:t>
        <a:bodyPr/>
        <a:lstStyle/>
        <a:p>
          <a:pPr rtl="1"/>
          <a:r>
            <a:rPr lang="he-IL" dirty="0" smtClean="0"/>
            <a:t>קופות חולים</a:t>
          </a:r>
          <a:endParaRPr lang="he-IL" dirty="0"/>
        </a:p>
      </dgm:t>
    </dgm:pt>
    <dgm:pt modelId="{3535AEE1-7E12-475B-95D7-E2577E7FB548}" type="parTrans" cxnId="{F8B1394C-B539-4301-9A0E-EAC5DB0F840A}">
      <dgm:prSet/>
      <dgm:spPr/>
      <dgm:t>
        <a:bodyPr/>
        <a:lstStyle/>
        <a:p>
          <a:pPr rtl="1"/>
          <a:endParaRPr lang="he-IL"/>
        </a:p>
      </dgm:t>
    </dgm:pt>
    <dgm:pt modelId="{C62BB33C-8875-4368-AACA-9C367C0474BF}" type="sibTrans" cxnId="{F8B1394C-B539-4301-9A0E-EAC5DB0F840A}">
      <dgm:prSet/>
      <dgm:spPr/>
      <dgm:t>
        <a:bodyPr/>
        <a:lstStyle/>
        <a:p>
          <a:pPr rtl="1"/>
          <a:endParaRPr lang="he-IL"/>
        </a:p>
      </dgm:t>
    </dgm:pt>
    <dgm:pt modelId="{81CA9B01-E192-4429-A7BA-B38C9EEDFF92}">
      <dgm:prSet/>
      <dgm:spPr/>
      <dgm:t>
        <a:bodyPr/>
        <a:lstStyle/>
        <a:p>
          <a:pPr rtl="1"/>
          <a:r>
            <a:rPr lang="he-IL" dirty="0" smtClean="0"/>
            <a:t>בתי חולים </a:t>
          </a:r>
          <a:endParaRPr lang="he-IL" dirty="0"/>
        </a:p>
      </dgm:t>
    </dgm:pt>
    <dgm:pt modelId="{FEAA362C-B391-40C0-8DC7-6AA7C83AE79D}" type="parTrans" cxnId="{53D868A9-885D-4236-A7F3-9371841EF97D}">
      <dgm:prSet/>
      <dgm:spPr/>
      <dgm:t>
        <a:bodyPr/>
        <a:lstStyle/>
        <a:p>
          <a:pPr rtl="1"/>
          <a:endParaRPr lang="he-IL"/>
        </a:p>
      </dgm:t>
    </dgm:pt>
    <dgm:pt modelId="{C46D1339-8324-4660-9B9F-CAB972BBB350}" type="sibTrans" cxnId="{53D868A9-885D-4236-A7F3-9371841EF97D}">
      <dgm:prSet/>
      <dgm:spPr/>
      <dgm:t>
        <a:bodyPr/>
        <a:lstStyle/>
        <a:p>
          <a:pPr rtl="1"/>
          <a:endParaRPr lang="he-IL"/>
        </a:p>
      </dgm:t>
    </dgm:pt>
    <dgm:pt modelId="{CB96EEBD-7675-4E97-AC98-2E027ABCFAEE}">
      <dgm:prSet/>
      <dgm:spPr/>
      <dgm:t>
        <a:bodyPr/>
        <a:lstStyle/>
        <a:p>
          <a:pPr rtl="1"/>
          <a:r>
            <a:rPr lang="he-IL" dirty="0" err="1" smtClean="0"/>
            <a:t>ברה"ן</a:t>
          </a:r>
          <a:endParaRPr lang="he-IL" dirty="0"/>
        </a:p>
      </dgm:t>
    </dgm:pt>
    <dgm:pt modelId="{67E4BC76-228C-49B4-B8F7-E7130A1D3BBB}" type="parTrans" cxnId="{53A890AF-BDE3-4AF4-8ADB-1C25E5862309}">
      <dgm:prSet/>
      <dgm:spPr/>
      <dgm:t>
        <a:bodyPr/>
        <a:lstStyle/>
        <a:p>
          <a:pPr rtl="1"/>
          <a:endParaRPr lang="he-IL"/>
        </a:p>
      </dgm:t>
    </dgm:pt>
    <dgm:pt modelId="{B04015D0-E7E5-4091-9456-87C9797627A5}" type="sibTrans" cxnId="{53A890AF-BDE3-4AF4-8ADB-1C25E5862309}">
      <dgm:prSet/>
      <dgm:spPr/>
      <dgm:t>
        <a:bodyPr/>
        <a:lstStyle/>
        <a:p>
          <a:pPr rtl="1"/>
          <a:endParaRPr lang="he-IL"/>
        </a:p>
      </dgm:t>
    </dgm:pt>
    <dgm:pt modelId="{95FEF476-D0DC-4191-88ED-378069E938B5}">
      <dgm:prSet/>
      <dgm:spPr/>
      <dgm:t>
        <a:bodyPr/>
        <a:lstStyle/>
        <a:p>
          <a:pPr rtl="1"/>
          <a:r>
            <a:rPr lang="he-IL" dirty="0" smtClean="0"/>
            <a:t>התפתחות הילד</a:t>
          </a:r>
          <a:endParaRPr lang="he-IL" dirty="0"/>
        </a:p>
      </dgm:t>
    </dgm:pt>
    <dgm:pt modelId="{23F38C6E-E2F2-4149-B4C3-40B08EA02E14}" type="parTrans" cxnId="{C0807E7C-D80A-4FAE-A811-C1E80B131C9F}">
      <dgm:prSet/>
      <dgm:spPr/>
      <dgm:t>
        <a:bodyPr/>
        <a:lstStyle/>
        <a:p>
          <a:pPr rtl="1"/>
          <a:endParaRPr lang="he-IL"/>
        </a:p>
      </dgm:t>
    </dgm:pt>
    <dgm:pt modelId="{FD3368C6-53F3-41D9-BF6B-F13DCF993F48}" type="sibTrans" cxnId="{C0807E7C-D80A-4FAE-A811-C1E80B131C9F}">
      <dgm:prSet/>
      <dgm:spPr/>
      <dgm:t>
        <a:bodyPr/>
        <a:lstStyle/>
        <a:p>
          <a:pPr rtl="1"/>
          <a:endParaRPr lang="he-IL"/>
        </a:p>
      </dgm:t>
    </dgm:pt>
    <dgm:pt modelId="{45F337A7-1B25-4807-A61F-37C97C7E4E9A}">
      <dgm:prSet/>
      <dgm:spPr/>
      <dgm:t>
        <a:bodyPr/>
        <a:lstStyle/>
        <a:p>
          <a:pPr rtl="1"/>
          <a:r>
            <a:rPr lang="he-IL" dirty="0" smtClean="0"/>
            <a:t>פיתוח הון אנושי והדרכה</a:t>
          </a:r>
          <a:endParaRPr lang="he-IL" dirty="0"/>
        </a:p>
      </dgm:t>
    </dgm:pt>
    <dgm:pt modelId="{767A5504-9884-4177-8FD1-14652E336B32}" type="parTrans" cxnId="{4B7F1F7E-010F-45C3-B392-5FB62916ABA8}">
      <dgm:prSet/>
      <dgm:spPr/>
      <dgm:t>
        <a:bodyPr/>
        <a:lstStyle/>
        <a:p>
          <a:pPr rtl="1"/>
          <a:endParaRPr lang="he-IL"/>
        </a:p>
      </dgm:t>
    </dgm:pt>
    <dgm:pt modelId="{566C315B-34A4-43E5-B9FD-EFBADCC7B86E}" type="sibTrans" cxnId="{4B7F1F7E-010F-45C3-B392-5FB62916ABA8}">
      <dgm:prSet/>
      <dgm:spPr/>
      <dgm:t>
        <a:bodyPr/>
        <a:lstStyle/>
        <a:p>
          <a:pPr rtl="1"/>
          <a:endParaRPr lang="he-IL"/>
        </a:p>
      </dgm:t>
    </dgm:pt>
    <dgm:pt modelId="{5A94B251-F5AF-4BD1-A01E-314A42FD7348}">
      <dgm:prSet/>
      <dgm:spPr/>
      <dgm:t>
        <a:bodyPr/>
        <a:lstStyle/>
        <a:p>
          <a:pPr rtl="1"/>
          <a:r>
            <a:rPr lang="he-IL" dirty="0" smtClean="0"/>
            <a:t>תכנון </a:t>
          </a:r>
          <a:endParaRPr lang="he-IL" dirty="0"/>
        </a:p>
      </dgm:t>
    </dgm:pt>
    <dgm:pt modelId="{EC529115-97F2-4677-9D17-ACF7733BAEA9}" type="parTrans" cxnId="{B0596081-89B6-4B33-9728-C4D84EDFAF44}">
      <dgm:prSet/>
      <dgm:spPr/>
      <dgm:t>
        <a:bodyPr/>
        <a:lstStyle/>
        <a:p>
          <a:pPr rtl="1"/>
          <a:endParaRPr lang="he-IL"/>
        </a:p>
      </dgm:t>
    </dgm:pt>
    <dgm:pt modelId="{4D5418FB-E264-4E1F-97A8-B97C78EDFB8B}" type="sibTrans" cxnId="{B0596081-89B6-4B33-9728-C4D84EDFAF44}">
      <dgm:prSet/>
      <dgm:spPr/>
      <dgm:t>
        <a:bodyPr/>
        <a:lstStyle/>
        <a:p>
          <a:pPr rtl="1"/>
          <a:endParaRPr lang="he-IL"/>
        </a:p>
      </dgm:t>
    </dgm:pt>
    <dgm:pt modelId="{AE9D6A23-074D-42E9-9E7C-A01DB3F97F84}">
      <dgm:prSet/>
      <dgm:spPr/>
      <dgm:t>
        <a:bodyPr/>
        <a:lstStyle/>
        <a:p>
          <a:pPr rtl="1"/>
          <a:r>
            <a:rPr lang="he-IL" dirty="0" smtClean="0"/>
            <a:t>פניות  הציבור ואיכות השירות</a:t>
          </a:r>
          <a:endParaRPr lang="he-IL" dirty="0"/>
        </a:p>
      </dgm:t>
    </dgm:pt>
    <dgm:pt modelId="{B360930F-5135-491F-BB9D-5C99F202AB96}" type="parTrans" cxnId="{3A9B8446-99D1-4CD9-8280-9FE3A0BC1201}">
      <dgm:prSet/>
      <dgm:spPr/>
      <dgm:t>
        <a:bodyPr/>
        <a:lstStyle/>
        <a:p>
          <a:pPr rtl="1"/>
          <a:endParaRPr lang="he-IL"/>
        </a:p>
      </dgm:t>
    </dgm:pt>
    <dgm:pt modelId="{3BDDAB0F-51A2-4763-8325-AA2CEBFB7D8A}" type="sibTrans" cxnId="{3A9B8446-99D1-4CD9-8280-9FE3A0BC1201}">
      <dgm:prSet/>
      <dgm:spPr/>
      <dgm:t>
        <a:bodyPr/>
        <a:lstStyle/>
        <a:p>
          <a:pPr rtl="1"/>
          <a:endParaRPr lang="he-IL"/>
        </a:p>
      </dgm:t>
    </dgm:pt>
    <dgm:pt modelId="{10324A37-84D0-4AC1-A48E-C794D081058D}" type="asst">
      <dgm:prSet phldrT="[טקסט]"/>
      <dgm:spPr/>
      <dgm:t>
        <a:bodyPr/>
        <a:lstStyle/>
        <a:p>
          <a:pPr rtl="1"/>
          <a:r>
            <a:rPr lang="he-IL" dirty="0" smtClean="0"/>
            <a:t>אחריות על מערך הפסיכולוגים במשרד הבריאות</a:t>
          </a:r>
          <a:endParaRPr lang="he-IL" dirty="0"/>
        </a:p>
      </dgm:t>
    </dgm:pt>
    <dgm:pt modelId="{3EF49646-474D-4C04-9193-3D03AB6C16FF}" type="parTrans" cxnId="{AA7835AF-02FE-4141-8A3B-268F5E56D9BD}">
      <dgm:prSet/>
      <dgm:spPr/>
      <dgm:t>
        <a:bodyPr/>
        <a:lstStyle/>
        <a:p>
          <a:pPr rtl="1"/>
          <a:endParaRPr lang="he-IL"/>
        </a:p>
      </dgm:t>
    </dgm:pt>
    <dgm:pt modelId="{C9BACEE4-95B9-4B03-8D92-CAD632C00511}" type="sibTrans" cxnId="{AA7835AF-02FE-4141-8A3B-268F5E56D9BD}">
      <dgm:prSet/>
      <dgm:spPr/>
      <dgm:t>
        <a:bodyPr/>
        <a:lstStyle/>
        <a:p>
          <a:pPr rtl="1"/>
          <a:endParaRPr lang="he-IL"/>
        </a:p>
      </dgm:t>
    </dgm:pt>
    <dgm:pt modelId="{41F13179-7D62-4BB2-A2FC-A4E734573917}" type="asst">
      <dgm:prSet phldrT="[טקסט]"/>
      <dgm:spPr/>
      <dgm:t>
        <a:bodyPr/>
        <a:lstStyle/>
        <a:p>
          <a:pPr rtl="1"/>
          <a:r>
            <a:rPr lang="he-IL" dirty="0" smtClean="0"/>
            <a:t>סגן הפסיכולוגית הארצית  </a:t>
          </a:r>
          <a:endParaRPr lang="he-IL" dirty="0"/>
        </a:p>
      </dgm:t>
    </dgm:pt>
    <dgm:pt modelId="{E4087799-9C2B-42ED-88EE-12E206A1442F}" type="parTrans" cxnId="{D86E5E3D-E297-4787-B1C9-D624BF4F7E93}">
      <dgm:prSet/>
      <dgm:spPr/>
      <dgm:t>
        <a:bodyPr/>
        <a:lstStyle/>
        <a:p>
          <a:pPr rtl="1"/>
          <a:endParaRPr lang="he-IL"/>
        </a:p>
      </dgm:t>
    </dgm:pt>
    <dgm:pt modelId="{EE5DB40D-2E9F-40B8-806C-C8A7004E34D3}" type="sibTrans" cxnId="{D86E5E3D-E297-4787-B1C9-D624BF4F7E93}">
      <dgm:prSet/>
      <dgm:spPr/>
      <dgm:t>
        <a:bodyPr/>
        <a:lstStyle/>
        <a:p>
          <a:pPr rtl="1"/>
          <a:endParaRPr lang="he-IL"/>
        </a:p>
      </dgm:t>
    </dgm:pt>
    <dgm:pt modelId="{7061C011-7A38-4DDE-9791-753F1BB24056}" type="asst">
      <dgm:prSet phldrT="[טקסט]"/>
      <dgm:spPr/>
      <dgm:t>
        <a:bodyPr/>
        <a:lstStyle/>
        <a:p>
          <a:pPr rtl="1"/>
          <a:r>
            <a:rPr lang="he-IL" dirty="0" smtClean="0"/>
            <a:t>מדיניות וחקיקה</a:t>
          </a:r>
          <a:endParaRPr lang="he-IL" dirty="0"/>
        </a:p>
      </dgm:t>
    </dgm:pt>
    <dgm:pt modelId="{BE616578-1A53-4F47-8E0C-BE46F96C1207}" type="parTrans" cxnId="{41FCAFBA-A079-4CC4-9734-7BFE1F60AC81}">
      <dgm:prSet/>
      <dgm:spPr/>
      <dgm:t>
        <a:bodyPr/>
        <a:lstStyle/>
        <a:p>
          <a:pPr rtl="1"/>
          <a:endParaRPr lang="he-IL"/>
        </a:p>
      </dgm:t>
    </dgm:pt>
    <dgm:pt modelId="{3F6A9573-D5F6-46C5-A87F-4D5226DB1AC9}" type="sibTrans" cxnId="{41FCAFBA-A079-4CC4-9734-7BFE1F60AC81}">
      <dgm:prSet/>
      <dgm:spPr/>
      <dgm:t>
        <a:bodyPr/>
        <a:lstStyle/>
        <a:p>
          <a:pPr rtl="1"/>
          <a:endParaRPr lang="he-IL"/>
        </a:p>
      </dgm:t>
    </dgm:pt>
    <dgm:pt modelId="{9E52AF80-F685-4270-B2BB-A440D77D60AC}">
      <dgm:prSet/>
      <dgm:spPr/>
      <dgm:t>
        <a:bodyPr/>
        <a:lstStyle/>
        <a:p>
          <a:pPr rtl="1"/>
          <a:r>
            <a:rPr lang="he-IL" dirty="0" smtClean="0"/>
            <a:t>הדרכת מתמחים</a:t>
          </a:r>
          <a:endParaRPr lang="he-IL" dirty="0"/>
        </a:p>
      </dgm:t>
    </dgm:pt>
    <dgm:pt modelId="{B375EDFA-9B06-4940-8085-F63CFCA43336}" type="parTrans" cxnId="{F41F637E-44A0-4801-B605-AE7C95286E1A}">
      <dgm:prSet/>
      <dgm:spPr/>
      <dgm:t>
        <a:bodyPr/>
        <a:lstStyle/>
        <a:p>
          <a:pPr rtl="1"/>
          <a:endParaRPr lang="he-IL"/>
        </a:p>
      </dgm:t>
    </dgm:pt>
    <dgm:pt modelId="{9220C747-01C7-48F0-A07C-379CB6231D74}" type="sibTrans" cxnId="{F41F637E-44A0-4801-B605-AE7C95286E1A}">
      <dgm:prSet/>
      <dgm:spPr/>
      <dgm:t>
        <a:bodyPr/>
        <a:lstStyle/>
        <a:p>
          <a:pPr rtl="1"/>
          <a:endParaRPr lang="he-IL"/>
        </a:p>
      </dgm:t>
    </dgm:pt>
    <dgm:pt modelId="{1888600A-DCED-4D85-9A73-C79C16A13F5E}">
      <dgm:prSet/>
      <dgm:spPr/>
      <dgm:t>
        <a:bodyPr/>
        <a:lstStyle/>
        <a:p>
          <a:pPr rtl="1"/>
          <a:r>
            <a:rPr lang="he-IL" dirty="0" smtClean="0"/>
            <a:t>הדרכת מומחים ומדריכים</a:t>
          </a:r>
          <a:endParaRPr lang="he-IL" dirty="0"/>
        </a:p>
      </dgm:t>
    </dgm:pt>
    <dgm:pt modelId="{2DAD75C8-A325-41DD-873A-32B41C16B2C0}" type="parTrans" cxnId="{C3209D9E-0D4F-476D-9E32-2B9D463E868D}">
      <dgm:prSet/>
      <dgm:spPr/>
      <dgm:t>
        <a:bodyPr/>
        <a:lstStyle/>
        <a:p>
          <a:pPr rtl="1"/>
          <a:endParaRPr lang="he-IL"/>
        </a:p>
      </dgm:t>
    </dgm:pt>
    <dgm:pt modelId="{040B8B92-2F2D-4DB1-94E8-409EBE39A45B}" type="sibTrans" cxnId="{C3209D9E-0D4F-476D-9E32-2B9D463E868D}">
      <dgm:prSet/>
      <dgm:spPr/>
      <dgm:t>
        <a:bodyPr/>
        <a:lstStyle/>
        <a:p>
          <a:pPr rtl="1"/>
          <a:endParaRPr lang="he-IL"/>
        </a:p>
      </dgm:t>
    </dgm:pt>
    <dgm:pt modelId="{40683282-1AAE-47A2-AA24-67763CC1E26C}">
      <dgm:prSet/>
      <dgm:spPr/>
      <dgm:t>
        <a:bodyPr/>
        <a:lstStyle/>
        <a:p>
          <a:pPr rtl="1"/>
          <a:r>
            <a:rPr lang="he-IL" dirty="0" smtClean="0"/>
            <a:t>ימי עיון וכנסים</a:t>
          </a:r>
          <a:endParaRPr lang="he-IL" dirty="0"/>
        </a:p>
      </dgm:t>
    </dgm:pt>
    <dgm:pt modelId="{ABE55D2A-D8B2-4964-B888-E3008D9583DC}" type="parTrans" cxnId="{0272EE4A-D391-4334-A9D6-D4DF4FFFAA58}">
      <dgm:prSet/>
      <dgm:spPr/>
      <dgm:t>
        <a:bodyPr/>
        <a:lstStyle/>
        <a:p>
          <a:pPr rtl="1"/>
          <a:endParaRPr lang="he-IL"/>
        </a:p>
      </dgm:t>
    </dgm:pt>
    <dgm:pt modelId="{1160B7B9-9796-46EF-9630-3AD59444E1E1}" type="sibTrans" cxnId="{0272EE4A-D391-4334-A9D6-D4DF4FFFAA58}">
      <dgm:prSet/>
      <dgm:spPr/>
      <dgm:t>
        <a:bodyPr/>
        <a:lstStyle/>
        <a:p>
          <a:pPr rtl="1"/>
          <a:endParaRPr lang="he-IL"/>
        </a:p>
      </dgm:t>
    </dgm:pt>
    <dgm:pt modelId="{26C09100-3A71-443B-BC6F-D422A18A8E9B}">
      <dgm:prSet/>
      <dgm:spPr/>
      <dgm:t>
        <a:bodyPr/>
        <a:lstStyle/>
        <a:p>
          <a:pPr rtl="1"/>
          <a:r>
            <a:rPr lang="he-IL" dirty="0" smtClean="0"/>
            <a:t>תכניות עבודה</a:t>
          </a:r>
          <a:endParaRPr lang="he-IL" dirty="0"/>
        </a:p>
      </dgm:t>
    </dgm:pt>
    <dgm:pt modelId="{5F8AD091-0AB6-4F43-A132-69E06DC87B2E}" type="parTrans" cxnId="{0C9E1793-01C2-4041-9571-CC98D402CE0A}">
      <dgm:prSet/>
      <dgm:spPr/>
      <dgm:t>
        <a:bodyPr/>
        <a:lstStyle/>
        <a:p>
          <a:pPr rtl="1"/>
          <a:endParaRPr lang="he-IL"/>
        </a:p>
      </dgm:t>
    </dgm:pt>
    <dgm:pt modelId="{2D69CCB8-74FD-4B62-90B6-1B405B41999D}" type="sibTrans" cxnId="{0C9E1793-01C2-4041-9571-CC98D402CE0A}">
      <dgm:prSet/>
      <dgm:spPr/>
      <dgm:t>
        <a:bodyPr/>
        <a:lstStyle/>
        <a:p>
          <a:pPr rtl="1"/>
          <a:endParaRPr lang="he-IL"/>
        </a:p>
      </dgm:t>
    </dgm:pt>
    <dgm:pt modelId="{B435DC43-3521-4303-909D-78D15E6274EE}">
      <dgm:prSet/>
      <dgm:spPr/>
      <dgm:t>
        <a:bodyPr/>
        <a:lstStyle/>
        <a:p>
          <a:pPr rtl="1"/>
          <a:r>
            <a:rPr lang="he-IL" dirty="0" smtClean="0"/>
            <a:t>הנחיות ונהלים</a:t>
          </a:r>
          <a:endParaRPr lang="he-IL" dirty="0"/>
        </a:p>
      </dgm:t>
    </dgm:pt>
    <dgm:pt modelId="{8FE509E9-38A5-42DB-9978-44B2B03894EB}" type="parTrans" cxnId="{B8A0A167-DB9E-48CF-8725-86AC7E6762F5}">
      <dgm:prSet/>
      <dgm:spPr/>
      <dgm:t>
        <a:bodyPr/>
        <a:lstStyle/>
        <a:p>
          <a:pPr rtl="1"/>
          <a:endParaRPr lang="he-IL"/>
        </a:p>
      </dgm:t>
    </dgm:pt>
    <dgm:pt modelId="{851D673A-D80F-42E7-90C1-4BA52E570FF1}" type="sibTrans" cxnId="{B8A0A167-DB9E-48CF-8725-86AC7E6762F5}">
      <dgm:prSet/>
      <dgm:spPr/>
      <dgm:t>
        <a:bodyPr/>
        <a:lstStyle/>
        <a:p>
          <a:pPr rtl="1"/>
          <a:endParaRPr lang="he-IL"/>
        </a:p>
      </dgm:t>
    </dgm:pt>
    <dgm:pt modelId="{DD5CD0FE-92CF-425D-B3F4-8D1771AA182F}" type="pres">
      <dgm:prSet presAssocID="{DE42446C-11AD-45DE-AB6F-99BC310F2BDB}" presName="hierChild1" presStyleCnt="0">
        <dgm:presLayoutVars>
          <dgm:orgChart val="1"/>
          <dgm:chPref val="1"/>
          <dgm:dir/>
          <dgm:animOne val="branch"/>
          <dgm:animLvl val="lvl"/>
          <dgm:resizeHandles/>
        </dgm:presLayoutVars>
      </dgm:prSet>
      <dgm:spPr/>
      <dgm:t>
        <a:bodyPr/>
        <a:lstStyle/>
        <a:p>
          <a:pPr rtl="1"/>
          <a:endParaRPr lang="he-IL"/>
        </a:p>
      </dgm:t>
    </dgm:pt>
    <dgm:pt modelId="{2B787994-F4DD-42BE-BBEA-F7EFBFFBEFA7}" type="pres">
      <dgm:prSet presAssocID="{DE9A769E-EB49-421B-87D5-ED3CD5DA8430}" presName="hierRoot1" presStyleCnt="0">
        <dgm:presLayoutVars>
          <dgm:hierBranch val="init"/>
        </dgm:presLayoutVars>
      </dgm:prSet>
      <dgm:spPr/>
      <dgm:t>
        <a:bodyPr/>
        <a:lstStyle/>
        <a:p>
          <a:pPr rtl="1"/>
          <a:endParaRPr lang="he-IL"/>
        </a:p>
      </dgm:t>
    </dgm:pt>
    <dgm:pt modelId="{A49C5B1B-200B-4E0F-89B5-F59951CC7792}" type="pres">
      <dgm:prSet presAssocID="{DE9A769E-EB49-421B-87D5-ED3CD5DA8430}" presName="rootComposite1" presStyleCnt="0"/>
      <dgm:spPr/>
      <dgm:t>
        <a:bodyPr/>
        <a:lstStyle/>
        <a:p>
          <a:pPr rtl="1"/>
          <a:endParaRPr lang="he-IL"/>
        </a:p>
      </dgm:t>
    </dgm:pt>
    <dgm:pt modelId="{7E5BEC47-C992-491C-B891-B29E635CEF5D}" type="pres">
      <dgm:prSet presAssocID="{DE9A769E-EB49-421B-87D5-ED3CD5DA8430}" presName="rootText1" presStyleLbl="node0" presStyleIdx="0" presStyleCnt="2" custScaleX="262706" custScaleY="189320" custLinFactX="100000" custLinFactNeighborX="118332" custLinFactNeighborY="-52854">
        <dgm:presLayoutVars>
          <dgm:chPref val="3"/>
        </dgm:presLayoutVars>
      </dgm:prSet>
      <dgm:spPr/>
      <dgm:t>
        <a:bodyPr/>
        <a:lstStyle/>
        <a:p>
          <a:pPr rtl="1"/>
          <a:endParaRPr lang="he-IL"/>
        </a:p>
      </dgm:t>
    </dgm:pt>
    <dgm:pt modelId="{1771CFB4-4954-4FF7-9C74-16D7DF0E8E66}" type="pres">
      <dgm:prSet presAssocID="{DE9A769E-EB49-421B-87D5-ED3CD5DA8430}" presName="rootConnector1" presStyleLbl="asst0" presStyleIdx="0" presStyleCnt="2"/>
      <dgm:spPr/>
      <dgm:t>
        <a:bodyPr/>
        <a:lstStyle/>
        <a:p>
          <a:pPr rtl="1"/>
          <a:endParaRPr lang="he-IL"/>
        </a:p>
      </dgm:t>
    </dgm:pt>
    <dgm:pt modelId="{25C11854-58B1-41A3-8EF2-274A20AC3F73}" type="pres">
      <dgm:prSet presAssocID="{DE9A769E-EB49-421B-87D5-ED3CD5DA8430}" presName="hierChild2" presStyleCnt="0"/>
      <dgm:spPr/>
      <dgm:t>
        <a:bodyPr/>
        <a:lstStyle/>
        <a:p>
          <a:pPr rtl="1"/>
          <a:endParaRPr lang="he-IL"/>
        </a:p>
      </dgm:t>
    </dgm:pt>
    <dgm:pt modelId="{72CFDC8D-415A-4F31-853E-51516414FA42}" type="pres">
      <dgm:prSet presAssocID="{DE9A769E-EB49-421B-87D5-ED3CD5DA8430}" presName="hierChild3" presStyleCnt="0"/>
      <dgm:spPr/>
      <dgm:t>
        <a:bodyPr/>
        <a:lstStyle/>
        <a:p>
          <a:pPr rtl="1"/>
          <a:endParaRPr lang="he-IL"/>
        </a:p>
      </dgm:t>
    </dgm:pt>
    <dgm:pt modelId="{99CA875F-7466-4366-AEC9-EF42D875D008}" type="pres">
      <dgm:prSet presAssocID="{3EF49646-474D-4C04-9193-3D03AB6C16FF}" presName="Name111" presStyleLbl="parChTrans1D2" presStyleIdx="0" presStyleCnt="2"/>
      <dgm:spPr/>
      <dgm:t>
        <a:bodyPr/>
        <a:lstStyle/>
        <a:p>
          <a:pPr rtl="1"/>
          <a:endParaRPr lang="he-IL"/>
        </a:p>
      </dgm:t>
    </dgm:pt>
    <dgm:pt modelId="{438DE1DB-90B1-4AE2-BA25-C3ABD90A19C4}" type="pres">
      <dgm:prSet presAssocID="{10324A37-84D0-4AC1-A48E-C794D081058D}" presName="hierRoot3" presStyleCnt="0">
        <dgm:presLayoutVars>
          <dgm:hierBranch val="init"/>
        </dgm:presLayoutVars>
      </dgm:prSet>
      <dgm:spPr/>
    </dgm:pt>
    <dgm:pt modelId="{5F0DD6D5-3F6C-4361-8BED-875F8B257397}" type="pres">
      <dgm:prSet presAssocID="{10324A37-84D0-4AC1-A48E-C794D081058D}" presName="rootComposite3" presStyleCnt="0"/>
      <dgm:spPr/>
    </dgm:pt>
    <dgm:pt modelId="{CD91DD6A-8ED2-49FA-878A-24AD3DD2B0FB}" type="pres">
      <dgm:prSet presAssocID="{10324A37-84D0-4AC1-A48E-C794D081058D}" presName="rootText3" presStyleLbl="asst0" presStyleIdx="0" presStyleCnt="2" custScaleX="166919" custScaleY="196007" custLinFactNeighborX="27195" custLinFactNeighborY="-54509">
        <dgm:presLayoutVars>
          <dgm:chPref val="3"/>
        </dgm:presLayoutVars>
      </dgm:prSet>
      <dgm:spPr/>
      <dgm:t>
        <a:bodyPr/>
        <a:lstStyle/>
        <a:p>
          <a:pPr rtl="1"/>
          <a:endParaRPr lang="he-IL"/>
        </a:p>
      </dgm:t>
    </dgm:pt>
    <dgm:pt modelId="{F9FA9DD0-6BA8-4132-9FBB-B4B7CCA456AB}" type="pres">
      <dgm:prSet presAssocID="{10324A37-84D0-4AC1-A48E-C794D081058D}" presName="rootConnector3" presStyleLbl="asst0" presStyleIdx="0" presStyleCnt="2"/>
      <dgm:spPr/>
      <dgm:t>
        <a:bodyPr/>
        <a:lstStyle/>
        <a:p>
          <a:pPr rtl="1"/>
          <a:endParaRPr lang="he-IL"/>
        </a:p>
      </dgm:t>
    </dgm:pt>
    <dgm:pt modelId="{4704587D-E8BA-4B2D-9145-8E24167588E1}" type="pres">
      <dgm:prSet presAssocID="{10324A37-84D0-4AC1-A48E-C794D081058D}" presName="hierChild6" presStyleCnt="0"/>
      <dgm:spPr/>
    </dgm:pt>
    <dgm:pt modelId="{8C4B46EA-6C67-4B8B-A04F-5FC1028C107E}" type="pres">
      <dgm:prSet presAssocID="{10324A37-84D0-4AC1-A48E-C794D081058D}" presName="hierChild7" presStyleCnt="0"/>
      <dgm:spPr/>
    </dgm:pt>
    <dgm:pt modelId="{9F3C3F91-ED4A-44B9-99BA-E080C45A06E9}" type="pres">
      <dgm:prSet presAssocID="{E4087799-9C2B-42ED-88EE-12E206A1442F}" presName="Name111" presStyleLbl="parChTrans1D2" presStyleIdx="1" presStyleCnt="2"/>
      <dgm:spPr/>
      <dgm:t>
        <a:bodyPr/>
        <a:lstStyle/>
        <a:p>
          <a:pPr rtl="1"/>
          <a:endParaRPr lang="he-IL"/>
        </a:p>
      </dgm:t>
    </dgm:pt>
    <dgm:pt modelId="{52827A40-015D-4CE4-93BE-12C3C36F3681}" type="pres">
      <dgm:prSet presAssocID="{41F13179-7D62-4BB2-A2FC-A4E734573917}" presName="hierRoot3" presStyleCnt="0">
        <dgm:presLayoutVars>
          <dgm:hierBranch val="init"/>
        </dgm:presLayoutVars>
      </dgm:prSet>
      <dgm:spPr/>
    </dgm:pt>
    <dgm:pt modelId="{B8CF6200-009C-437C-9512-479FE277BE63}" type="pres">
      <dgm:prSet presAssocID="{41F13179-7D62-4BB2-A2FC-A4E734573917}" presName="rootComposite3" presStyleCnt="0"/>
      <dgm:spPr/>
    </dgm:pt>
    <dgm:pt modelId="{9A10FF90-1CD6-4117-8916-851154EBF890}" type="pres">
      <dgm:prSet presAssocID="{41F13179-7D62-4BB2-A2FC-A4E734573917}" presName="rootText3" presStyleLbl="asst0" presStyleIdx="1" presStyleCnt="2" custScaleX="359647" custScaleY="152319" custLinFactNeighborX="95114" custLinFactNeighborY="56493">
        <dgm:presLayoutVars>
          <dgm:chPref val="3"/>
        </dgm:presLayoutVars>
      </dgm:prSet>
      <dgm:spPr/>
      <dgm:t>
        <a:bodyPr/>
        <a:lstStyle/>
        <a:p>
          <a:pPr rtl="1"/>
          <a:endParaRPr lang="he-IL"/>
        </a:p>
      </dgm:t>
    </dgm:pt>
    <dgm:pt modelId="{CD847FE8-9D81-4FFA-881C-9F94E39BF64C}" type="pres">
      <dgm:prSet presAssocID="{41F13179-7D62-4BB2-A2FC-A4E734573917}" presName="rootConnector3" presStyleLbl="asst0" presStyleIdx="1" presStyleCnt="2"/>
      <dgm:spPr/>
      <dgm:t>
        <a:bodyPr/>
        <a:lstStyle/>
        <a:p>
          <a:pPr rtl="1"/>
          <a:endParaRPr lang="he-IL"/>
        </a:p>
      </dgm:t>
    </dgm:pt>
    <dgm:pt modelId="{B3DD4DFB-327D-4F99-B360-D1DA9374DF0C}" type="pres">
      <dgm:prSet presAssocID="{41F13179-7D62-4BB2-A2FC-A4E734573917}" presName="hierChild6" presStyleCnt="0"/>
      <dgm:spPr/>
    </dgm:pt>
    <dgm:pt modelId="{E0D57994-E00F-499B-BEE5-262443BB57D0}" type="pres">
      <dgm:prSet presAssocID="{2F79C723-A100-45C6-ADCF-64D10E134C68}" presName="Name37" presStyleLbl="parChTrans1D3" presStyleIdx="0" presStyleCnt="4"/>
      <dgm:spPr/>
      <dgm:t>
        <a:bodyPr/>
        <a:lstStyle/>
        <a:p>
          <a:pPr rtl="1"/>
          <a:endParaRPr lang="he-IL"/>
        </a:p>
      </dgm:t>
    </dgm:pt>
    <dgm:pt modelId="{B124D8F0-B9BF-4FEB-9569-7F50CBD42080}" type="pres">
      <dgm:prSet presAssocID="{5307E34C-DEF7-477F-84E1-197818CC4AF8}" presName="hierRoot2" presStyleCnt="0">
        <dgm:presLayoutVars>
          <dgm:hierBranch val="init"/>
        </dgm:presLayoutVars>
      </dgm:prSet>
      <dgm:spPr/>
      <dgm:t>
        <a:bodyPr/>
        <a:lstStyle/>
        <a:p>
          <a:pPr rtl="1"/>
          <a:endParaRPr lang="he-IL"/>
        </a:p>
      </dgm:t>
    </dgm:pt>
    <dgm:pt modelId="{0FD1D63B-314C-4066-B8BD-949F405EC917}" type="pres">
      <dgm:prSet presAssocID="{5307E34C-DEF7-477F-84E1-197818CC4AF8}" presName="rootComposite" presStyleCnt="0"/>
      <dgm:spPr/>
      <dgm:t>
        <a:bodyPr/>
        <a:lstStyle/>
        <a:p>
          <a:pPr rtl="1"/>
          <a:endParaRPr lang="he-IL"/>
        </a:p>
      </dgm:t>
    </dgm:pt>
    <dgm:pt modelId="{7D4C6D59-D623-40C7-8288-93FCD72C3578}" type="pres">
      <dgm:prSet presAssocID="{5307E34C-DEF7-477F-84E1-197818CC4AF8}" presName="rootText" presStyleLbl="node3" presStyleIdx="0" presStyleCnt="4" custScaleX="181752" custLinFactNeighborX="-40471" custLinFactNeighborY="80998">
        <dgm:presLayoutVars>
          <dgm:chPref val="3"/>
        </dgm:presLayoutVars>
      </dgm:prSet>
      <dgm:spPr/>
      <dgm:t>
        <a:bodyPr/>
        <a:lstStyle/>
        <a:p>
          <a:pPr rtl="1"/>
          <a:endParaRPr lang="he-IL"/>
        </a:p>
      </dgm:t>
    </dgm:pt>
    <dgm:pt modelId="{F3538738-23EE-421B-8132-955AA941FD76}" type="pres">
      <dgm:prSet presAssocID="{5307E34C-DEF7-477F-84E1-197818CC4AF8}" presName="rootConnector" presStyleLbl="node3" presStyleIdx="0" presStyleCnt="4"/>
      <dgm:spPr/>
      <dgm:t>
        <a:bodyPr/>
        <a:lstStyle/>
        <a:p>
          <a:pPr rtl="1"/>
          <a:endParaRPr lang="he-IL"/>
        </a:p>
      </dgm:t>
    </dgm:pt>
    <dgm:pt modelId="{BCD9F170-3968-4EC7-8DEF-80BA0BFE0473}" type="pres">
      <dgm:prSet presAssocID="{5307E34C-DEF7-477F-84E1-197818CC4AF8}" presName="hierChild4" presStyleCnt="0"/>
      <dgm:spPr/>
      <dgm:t>
        <a:bodyPr/>
        <a:lstStyle/>
        <a:p>
          <a:pPr rtl="1"/>
          <a:endParaRPr lang="he-IL"/>
        </a:p>
      </dgm:t>
    </dgm:pt>
    <dgm:pt modelId="{27520662-FC1F-4DBF-B230-D1C78A89337B}" type="pres">
      <dgm:prSet presAssocID="{3535AEE1-7E12-475B-95D7-E2577E7FB548}" presName="Name37" presStyleLbl="parChTrans1D4" presStyleIdx="0" presStyleCnt="9"/>
      <dgm:spPr/>
      <dgm:t>
        <a:bodyPr/>
        <a:lstStyle/>
        <a:p>
          <a:pPr rtl="1"/>
          <a:endParaRPr lang="he-IL"/>
        </a:p>
      </dgm:t>
    </dgm:pt>
    <dgm:pt modelId="{46D6EA50-3567-4F79-865D-52B96908553E}" type="pres">
      <dgm:prSet presAssocID="{068D8978-63C1-416A-B90F-12ABD55B6C2F}" presName="hierRoot2" presStyleCnt="0">
        <dgm:presLayoutVars>
          <dgm:hierBranch val="init"/>
        </dgm:presLayoutVars>
      </dgm:prSet>
      <dgm:spPr/>
      <dgm:t>
        <a:bodyPr/>
        <a:lstStyle/>
        <a:p>
          <a:pPr rtl="1"/>
          <a:endParaRPr lang="he-IL"/>
        </a:p>
      </dgm:t>
    </dgm:pt>
    <dgm:pt modelId="{67D1A235-0780-4FCF-AE2C-05648CA086A8}" type="pres">
      <dgm:prSet presAssocID="{068D8978-63C1-416A-B90F-12ABD55B6C2F}" presName="rootComposite" presStyleCnt="0"/>
      <dgm:spPr/>
      <dgm:t>
        <a:bodyPr/>
        <a:lstStyle/>
        <a:p>
          <a:pPr rtl="1"/>
          <a:endParaRPr lang="he-IL"/>
        </a:p>
      </dgm:t>
    </dgm:pt>
    <dgm:pt modelId="{0A04405C-1C7F-41F8-8A4C-38674EC08B44}" type="pres">
      <dgm:prSet presAssocID="{068D8978-63C1-416A-B90F-12ABD55B6C2F}" presName="rootText" presStyleLbl="node4" presStyleIdx="0" presStyleCnt="9" custLinFactNeighborX="-21157" custLinFactNeighborY="71683">
        <dgm:presLayoutVars>
          <dgm:chPref val="3"/>
        </dgm:presLayoutVars>
      </dgm:prSet>
      <dgm:spPr/>
      <dgm:t>
        <a:bodyPr/>
        <a:lstStyle/>
        <a:p>
          <a:pPr rtl="1"/>
          <a:endParaRPr lang="he-IL"/>
        </a:p>
      </dgm:t>
    </dgm:pt>
    <dgm:pt modelId="{3672FF89-D9CB-4069-9438-EEE781E98AD1}" type="pres">
      <dgm:prSet presAssocID="{068D8978-63C1-416A-B90F-12ABD55B6C2F}" presName="rootConnector" presStyleLbl="node4" presStyleIdx="0" presStyleCnt="9"/>
      <dgm:spPr/>
      <dgm:t>
        <a:bodyPr/>
        <a:lstStyle/>
        <a:p>
          <a:pPr rtl="1"/>
          <a:endParaRPr lang="he-IL"/>
        </a:p>
      </dgm:t>
    </dgm:pt>
    <dgm:pt modelId="{531B0DE2-9BC6-468E-A99F-3A17656E2EB3}" type="pres">
      <dgm:prSet presAssocID="{068D8978-63C1-416A-B90F-12ABD55B6C2F}" presName="hierChild4" presStyleCnt="0"/>
      <dgm:spPr/>
      <dgm:t>
        <a:bodyPr/>
        <a:lstStyle/>
        <a:p>
          <a:pPr rtl="1"/>
          <a:endParaRPr lang="he-IL"/>
        </a:p>
      </dgm:t>
    </dgm:pt>
    <dgm:pt modelId="{DEF6A63D-7C6B-479D-A77D-866B68122AE7}" type="pres">
      <dgm:prSet presAssocID="{068D8978-63C1-416A-B90F-12ABD55B6C2F}" presName="hierChild5" presStyleCnt="0"/>
      <dgm:spPr/>
      <dgm:t>
        <a:bodyPr/>
        <a:lstStyle/>
        <a:p>
          <a:pPr rtl="1"/>
          <a:endParaRPr lang="he-IL"/>
        </a:p>
      </dgm:t>
    </dgm:pt>
    <dgm:pt modelId="{5631F58F-1158-484A-ADA4-E8711579F4FD}" type="pres">
      <dgm:prSet presAssocID="{FEAA362C-B391-40C0-8DC7-6AA7C83AE79D}" presName="Name37" presStyleLbl="parChTrans1D4" presStyleIdx="1" presStyleCnt="9"/>
      <dgm:spPr/>
      <dgm:t>
        <a:bodyPr/>
        <a:lstStyle/>
        <a:p>
          <a:pPr rtl="1"/>
          <a:endParaRPr lang="he-IL"/>
        </a:p>
      </dgm:t>
    </dgm:pt>
    <dgm:pt modelId="{597C2674-CA57-4406-8761-0DA2E9DA782F}" type="pres">
      <dgm:prSet presAssocID="{81CA9B01-E192-4429-A7BA-B38C9EEDFF92}" presName="hierRoot2" presStyleCnt="0">
        <dgm:presLayoutVars>
          <dgm:hierBranch val="init"/>
        </dgm:presLayoutVars>
      </dgm:prSet>
      <dgm:spPr/>
      <dgm:t>
        <a:bodyPr/>
        <a:lstStyle/>
        <a:p>
          <a:pPr rtl="1"/>
          <a:endParaRPr lang="he-IL"/>
        </a:p>
      </dgm:t>
    </dgm:pt>
    <dgm:pt modelId="{4E291528-5480-46E2-A044-A0F2A4001039}" type="pres">
      <dgm:prSet presAssocID="{81CA9B01-E192-4429-A7BA-B38C9EEDFF92}" presName="rootComposite" presStyleCnt="0"/>
      <dgm:spPr/>
      <dgm:t>
        <a:bodyPr/>
        <a:lstStyle/>
        <a:p>
          <a:pPr rtl="1"/>
          <a:endParaRPr lang="he-IL"/>
        </a:p>
      </dgm:t>
    </dgm:pt>
    <dgm:pt modelId="{5721EBC6-DFCA-4D5B-85D3-6324D911988F}" type="pres">
      <dgm:prSet presAssocID="{81CA9B01-E192-4429-A7BA-B38C9EEDFF92}" presName="rootText" presStyleLbl="node4" presStyleIdx="1" presStyleCnt="9" custLinFactNeighborX="-20643" custLinFactNeighborY="53891">
        <dgm:presLayoutVars>
          <dgm:chPref val="3"/>
        </dgm:presLayoutVars>
      </dgm:prSet>
      <dgm:spPr/>
      <dgm:t>
        <a:bodyPr/>
        <a:lstStyle/>
        <a:p>
          <a:pPr rtl="1"/>
          <a:endParaRPr lang="he-IL"/>
        </a:p>
      </dgm:t>
    </dgm:pt>
    <dgm:pt modelId="{43864B52-5479-453B-A183-CCD9F6FD0842}" type="pres">
      <dgm:prSet presAssocID="{81CA9B01-E192-4429-A7BA-B38C9EEDFF92}" presName="rootConnector" presStyleLbl="node4" presStyleIdx="1" presStyleCnt="9"/>
      <dgm:spPr/>
      <dgm:t>
        <a:bodyPr/>
        <a:lstStyle/>
        <a:p>
          <a:pPr rtl="1"/>
          <a:endParaRPr lang="he-IL"/>
        </a:p>
      </dgm:t>
    </dgm:pt>
    <dgm:pt modelId="{3ABBDB12-5A46-438A-BC35-F315C19EE8B7}" type="pres">
      <dgm:prSet presAssocID="{81CA9B01-E192-4429-A7BA-B38C9EEDFF92}" presName="hierChild4" presStyleCnt="0"/>
      <dgm:spPr/>
      <dgm:t>
        <a:bodyPr/>
        <a:lstStyle/>
        <a:p>
          <a:pPr rtl="1"/>
          <a:endParaRPr lang="he-IL"/>
        </a:p>
      </dgm:t>
    </dgm:pt>
    <dgm:pt modelId="{49355DB1-8B6C-4092-8425-32C789A99524}" type="pres">
      <dgm:prSet presAssocID="{81CA9B01-E192-4429-A7BA-B38C9EEDFF92}" presName="hierChild5" presStyleCnt="0"/>
      <dgm:spPr/>
      <dgm:t>
        <a:bodyPr/>
        <a:lstStyle/>
        <a:p>
          <a:pPr rtl="1"/>
          <a:endParaRPr lang="he-IL"/>
        </a:p>
      </dgm:t>
    </dgm:pt>
    <dgm:pt modelId="{546AF3AD-344E-4713-B184-6BBCC241A5D0}" type="pres">
      <dgm:prSet presAssocID="{67E4BC76-228C-49B4-B8F7-E7130A1D3BBB}" presName="Name37" presStyleLbl="parChTrans1D4" presStyleIdx="2" presStyleCnt="9"/>
      <dgm:spPr/>
      <dgm:t>
        <a:bodyPr/>
        <a:lstStyle/>
        <a:p>
          <a:pPr rtl="1"/>
          <a:endParaRPr lang="he-IL"/>
        </a:p>
      </dgm:t>
    </dgm:pt>
    <dgm:pt modelId="{EBE4DDAA-EE55-45BC-9094-BFBEE153A98F}" type="pres">
      <dgm:prSet presAssocID="{CB96EEBD-7675-4E97-AC98-2E027ABCFAEE}" presName="hierRoot2" presStyleCnt="0">
        <dgm:presLayoutVars>
          <dgm:hierBranch val="init"/>
        </dgm:presLayoutVars>
      </dgm:prSet>
      <dgm:spPr/>
      <dgm:t>
        <a:bodyPr/>
        <a:lstStyle/>
        <a:p>
          <a:pPr rtl="1"/>
          <a:endParaRPr lang="he-IL"/>
        </a:p>
      </dgm:t>
    </dgm:pt>
    <dgm:pt modelId="{DE182316-86D2-4C0F-A3B7-C73CDA953739}" type="pres">
      <dgm:prSet presAssocID="{CB96EEBD-7675-4E97-AC98-2E027ABCFAEE}" presName="rootComposite" presStyleCnt="0"/>
      <dgm:spPr/>
      <dgm:t>
        <a:bodyPr/>
        <a:lstStyle/>
        <a:p>
          <a:pPr rtl="1"/>
          <a:endParaRPr lang="he-IL"/>
        </a:p>
      </dgm:t>
    </dgm:pt>
    <dgm:pt modelId="{7A3363E7-6EA1-4F3C-927F-D80254ABA8CB}" type="pres">
      <dgm:prSet presAssocID="{CB96EEBD-7675-4E97-AC98-2E027ABCFAEE}" presName="rootText" presStyleLbl="node4" presStyleIdx="2" presStyleCnt="9" custLinFactNeighborX="-20643" custLinFactNeighborY="57782">
        <dgm:presLayoutVars>
          <dgm:chPref val="3"/>
        </dgm:presLayoutVars>
      </dgm:prSet>
      <dgm:spPr/>
      <dgm:t>
        <a:bodyPr/>
        <a:lstStyle/>
        <a:p>
          <a:pPr rtl="1"/>
          <a:endParaRPr lang="he-IL"/>
        </a:p>
      </dgm:t>
    </dgm:pt>
    <dgm:pt modelId="{B1DB6021-8435-4779-B7A9-45C65599D326}" type="pres">
      <dgm:prSet presAssocID="{CB96EEBD-7675-4E97-AC98-2E027ABCFAEE}" presName="rootConnector" presStyleLbl="node4" presStyleIdx="2" presStyleCnt="9"/>
      <dgm:spPr/>
      <dgm:t>
        <a:bodyPr/>
        <a:lstStyle/>
        <a:p>
          <a:pPr rtl="1"/>
          <a:endParaRPr lang="he-IL"/>
        </a:p>
      </dgm:t>
    </dgm:pt>
    <dgm:pt modelId="{B6E017D5-552F-4727-ABE3-9A2683326310}" type="pres">
      <dgm:prSet presAssocID="{CB96EEBD-7675-4E97-AC98-2E027ABCFAEE}" presName="hierChild4" presStyleCnt="0"/>
      <dgm:spPr/>
      <dgm:t>
        <a:bodyPr/>
        <a:lstStyle/>
        <a:p>
          <a:pPr rtl="1"/>
          <a:endParaRPr lang="he-IL"/>
        </a:p>
      </dgm:t>
    </dgm:pt>
    <dgm:pt modelId="{A0CA9AE4-A10A-410F-9A44-C263F0B5F531}" type="pres">
      <dgm:prSet presAssocID="{CB96EEBD-7675-4E97-AC98-2E027ABCFAEE}" presName="hierChild5" presStyleCnt="0"/>
      <dgm:spPr/>
      <dgm:t>
        <a:bodyPr/>
        <a:lstStyle/>
        <a:p>
          <a:pPr rtl="1"/>
          <a:endParaRPr lang="he-IL"/>
        </a:p>
      </dgm:t>
    </dgm:pt>
    <dgm:pt modelId="{68CF92CD-4275-454E-8AFE-5EB177817D8F}" type="pres">
      <dgm:prSet presAssocID="{23F38C6E-E2F2-4149-B4C3-40B08EA02E14}" presName="Name37" presStyleLbl="parChTrans1D4" presStyleIdx="3" presStyleCnt="9"/>
      <dgm:spPr/>
      <dgm:t>
        <a:bodyPr/>
        <a:lstStyle/>
        <a:p>
          <a:pPr rtl="1"/>
          <a:endParaRPr lang="he-IL"/>
        </a:p>
      </dgm:t>
    </dgm:pt>
    <dgm:pt modelId="{085FCD37-9E8C-4E44-A5E8-5B3D155AAE58}" type="pres">
      <dgm:prSet presAssocID="{95FEF476-D0DC-4191-88ED-378069E938B5}" presName="hierRoot2" presStyleCnt="0">
        <dgm:presLayoutVars>
          <dgm:hierBranch val="init"/>
        </dgm:presLayoutVars>
      </dgm:prSet>
      <dgm:spPr/>
      <dgm:t>
        <a:bodyPr/>
        <a:lstStyle/>
        <a:p>
          <a:pPr rtl="1"/>
          <a:endParaRPr lang="he-IL"/>
        </a:p>
      </dgm:t>
    </dgm:pt>
    <dgm:pt modelId="{0E6BD6CA-CB99-46A7-9119-83A8143DF6E8}" type="pres">
      <dgm:prSet presAssocID="{95FEF476-D0DC-4191-88ED-378069E938B5}" presName="rootComposite" presStyleCnt="0"/>
      <dgm:spPr/>
      <dgm:t>
        <a:bodyPr/>
        <a:lstStyle/>
        <a:p>
          <a:pPr rtl="1"/>
          <a:endParaRPr lang="he-IL"/>
        </a:p>
      </dgm:t>
    </dgm:pt>
    <dgm:pt modelId="{F95E5AE4-16E0-4604-A7BE-3EE50707362E}" type="pres">
      <dgm:prSet presAssocID="{95FEF476-D0DC-4191-88ED-378069E938B5}" presName="rootText" presStyleLbl="node4" presStyleIdx="3" presStyleCnt="9" custLinFactNeighborX="-20643" custLinFactNeighborY="43436">
        <dgm:presLayoutVars>
          <dgm:chPref val="3"/>
        </dgm:presLayoutVars>
      </dgm:prSet>
      <dgm:spPr/>
      <dgm:t>
        <a:bodyPr/>
        <a:lstStyle/>
        <a:p>
          <a:pPr rtl="1"/>
          <a:endParaRPr lang="he-IL"/>
        </a:p>
      </dgm:t>
    </dgm:pt>
    <dgm:pt modelId="{DF88E872-DCD8-48DD-97D1-E2D177C4FD5C}" type="pres">
      <dgm:prSet presAssocID="{95FEF476-D0DC-4191-88ED-378069E938B5}" presName="rootConnector" presStyleLbl="node4" presStyleIdx="3" presStyleCnt="9"/>
      <dgm:spPr/>
      <dgm:t>
        <a:bodyPr/>
        <a:lstStyle/>
        <a:p>
          <a:pPr rtl="1"/>
          <a:endParaRPr lang="he-IL"/>
        </a:p>
      </dgm:t>
    </dgm:pt>
    <dgm:pt modelId="{46A4949D-3296-4A6C-ABBD-06E0B2F40CDB}" type="pres">
      <dgm:prSet presAssocID="{95FEF476-D0DC-4191-88ED-378069E938B5}" presName="hierChild4" presStyleCnt="0"/>
      <dgm:spPr/>
      <dgm:t>
        <a:bodyPr/>
        <a:lstStyle/>
        <a:p>
          <a:pPr rtl="1"/>
          <a:endParaRPr lang="he-IL"/>
        </a:p>
      </dgm:t>
    </dgm:pt>
    <dgm:pt modelId="{CC72AA20-E111-4975-8F78-E5E2130D3D37}" type="pres">
      <dgm:prSet presAssocID="{95FEF476-D0DC-4191-88ED-378069E938B5}" presName="hierChild5" presStyleCnt="0"/>
      <dgm:spPr/>
      <dgm:t>
        <a:bodyPr/>
        <a:lstStyle/>
        <a:p>
          <a:pPr rtl="1"/>
          <a:endParaRPr lang="he-IL"/>
        </a:p>
      </dgm:t>
    </dgm:pt>
    <dgm:pt modelId="{4996E34B-4BAD-4071-BCCC-DD7B5326D3CE}" type="pres">
      <dgm:prSet presAssocID="{5307E34C-DEF7-477F-84E1-197818CC4AF8}" presName="hierChild5" presStyleCnt="0"/>
      <dgm:spPr/>
      <dgm:t>
        <a:bodyPr/>
        <a:lstStyle/>
        <a:p>
          <a:pPr rtl="1"/>
          <a:endParaRPr lang="he-IL"/>
        </a:p>
      </dgm:t>
    </dgm:pt>
    <dgm:pt modelId="{B287CC85-B75E-451F-9470-40BFA95E931C}" type="pres">
      <dgm:prSet presAssocID="{767A5504-9884-4177-8FD1-14652E336B32}" presName="Name37" presStyleLbl="parChTrans1D3" presStyleIdx="1" presStyleCnt="4"/>
      <dgm:spPr/>
      <dgm:t>
        <a:bodyPr/>
        <a:lstStyle/>
        <a:p>
          <a:pPr rtl="1"/>
          <a:endParaRPr lang="he-IL"/>
        </a:p>
      </dgm:t>
    </dgm:pt>
    <dgm:pt modelId="{F0064BB4-8716-4013-A3A4-CB613B24E0F9}" type="pres">
      <dgm:prSet presAssocID="{45F337A7-1B25-4807-A61F-37C97C7E4E9A}" presName="hierRoot2" presStyleCnt="0">
        <dgm:presLayoutVars>
          <dgm:hierBranch val="init"/>
        </dgm:presLayoutVars>
      </dgm:prSet>
      <dgm:spPr/>
    </dgm:pt>
    <dgm:pt modelId="{2F419522-55CE-48C0-9ADA-228A0FDBC383}" type="pres">
      <dgm:prSet presAssocID="{45F337A7-1B25-4807-A61F-37C97C7E4E9A}" presName="rootComposite" presStyleCnt="0"/>
      <dgm:spPr/>
    </dgm:pt>
    <dgm:pt modelId="{48DC19E0-17A3-40E1-84E8-ED92F3C219CA}" type="pres">
      <dgm:prSet presAssocID="{45F337A7-1B25-4807-A61F-37C97C7E4E9A}" presName="rootText" presStyleLbl="node3" presStyleIdx="1" presStyleCnt="4" custScaleX="182811" custLinFactNeighborX="-48968" custLinFactNeighborY="80998">
        <dgm:presLayoutVars>
          <dgm:chPref val="3"/>
        </dgm:presLayoutVars>
      </dgm:prSet>
      <dgm:spPr/>
      <dgm:t>
        <a:bodyPr/>
        <a:lstStyle/>
        <a:p>
          <a:pPr rtl="1"/>
          <a:endParaRPr lang="he-IL"/>
        </a:p>
      </dgm:t>
    </dgm:pt>
    <dgm:pt modelId="{6BF95FC3-E741-42FF-9F8E-2079C7823327}" type="pres">
      <dgm:prSet presAssocID="{45F337A7-1B25-4807-A61F-37C97C7E4E9A}" presName="rootConnector" presStyleLbl="node3" presStyleIdx="1" presStyleCnt="4"/>
      <dgm:spPr/>
      <dgm:t>
        <a:bodyPr/>
        <a:lstStyle/>
        <a:p>
          <a:pPr rtl="1"/>
          <a:endParaRPr lang="he-IL"/>
        </a:p>
      </dgm:t>
    </dgm:pt>
    <dgm:pt modelId="{7F7B8DBC-A8CD-433F-925D-CD1E683A2BF0}" type="pres">
      <dgm:prSet presAssocID="{45F337A7-1B25-4807-A61F-37C97C7E4E9A}" presName="hierChild4" presStyleCnt="0"/>
      <dgm:spPr/>
    </dgm:pt>
    <dgm:pt modelId="{0A8DEE2D-19FF-41F0-BC51-D127C8CF8E4E}" type="pres">
      <dgm:prSet presAssocID="{B375EDFA-9B06-4940-8085-F63CFCA43336}" presName="Name37" presStyleLbl="parChTrans1D4" presStyleIdx="4" presStyleCnt="9"/>
      <dgm:spPr/>
      <dgm:t>
        <a:bodyPr/>
        <a:lstStyle/>
        <a:p>
          <a:pPr rtl="1"/>
          <a:endParaRPr lang="he-IL"/>
        </a:p>
      </dgm:t>
    </dgm:pt>
    <dgm:pt modelId="{942E2A44-9AC7-4F3A-ADCD-E4154C8B5783}" type="pres">
      <dgm:prSet presAssocID="{9E52AF80-F685-4270-B2BB-A440D77D60AC}" presName="hierRoot2" presStyleCnt="0">
        <dgm:presLayoutVars>
          <dgm:hierBranch val="init"/>
        </dgm:presLayoutVars>
      </dgm:prSet>
      <dgm:spPr/>
    </dgm:pt>
    <dgm:pt modelId="{78BDDBD1-3C99-44C6-8582-7E6E744D8E84}" type="pres">
      <dgm:prSet presAssocID="{9E52AF80-F685-4270-B2BB-A440D77D60AC}" presName="rootComposite" presStyleCnt="0"/>
      <dgm:spPr/>
    </dgm:pt>
    <dgm:pt modelId="{90B2AE8D-71CB-499B-9707-78F0335D6E20}" type="pres">
      <dgm:prSet presAssocID="{9E52AF80-F685-4270-B2BB-A440D77D60AC}" presName="rootText" presStyleLbl="node4" presStyleIdx="4" presStyleCnt="9" custLinFactNeighborX="-22465" custLinFactNeighborY="50000">
        <dgm:presLayoutVars>
          <dgm:chPref val="3"/>
        </dgm:presLayoutVars>
      </dgm:prSet>
      <dgm:spPr/>
      <dgm:t>
        <a:bodyPr/>
        <a:lstStyle/>
        <a:p>
          <a:pPr rtl="1"/>
          <a:endParaRPr lang="he-IL"/>
        </a:p>
      </dgm:t>
    </dgm:pt>
    <dgm:pt modelId="{7C1A39C1-B71C-403B-A373-E7253750DA00}" type="pres">
      <dgm:prSet presAssocID="{9E52AF80-F685-4270-B2BB-A440D77D60AC}" presName="rootConnector" presStyleLbl="node4" presStyleIdx="4" presStyleCnt="9"/>
      <dgm:spPr/>
      <dgm:t>
        <a:bodyPr/>
        <a:lstStyle/>
        <a:p>
          <a:pPr rtl="1"/>
          <a:endParaRPr lang="he-IL"/>
        </a:p>
      </dgm:t>
    </dgm:pt>
    <dgm:pt modelId="{A9028BB9-2CFC-4D40-8FFE-AAE388B3CCFB}" type="pres">
      <dgm:prSet presAssocID="{9E52AF80-F685-4270-B2BB-A440D77D60AC}" presName="hierChild4" presStyleCnt="0"/>
      <dgm:spPr/>
    </dgm:pt>
    <dgm:pt modelId="{E1048B93-28A1-4EB0-8A53-FD886CE87A4C}" type="pres">
      <dgm:prSet presAssocID="{9E52AF80-F685-4270-B2BB-A440D77D60AC}" presName="hierChild5" presStyleCnt="0"/>
      <dgm:spPr/>
    </dgm:pt>
    <dgm:pt modelId="{8C238EEA-9E48-44BB-8D3D-BAB0E63D11A2}" type="pres">
      <dgm:prSet presAssocID="{2DAD75C8-A325-41DD-873A-32B41C16B2C0}" presName="Name37" presStyleLbl="parChTrans1D4" presStyleIdx="5" presStyleCnt="9"/>
      <dgm:spPr/>
      <dgm:t>
        <a:bodyPr/>
        <a:lstStyle/>
        <a:p>
          <a:pPr rtl="1"/>
          <a:endParaRPr lang="he-IL"/>
        </a:p>
      </dgm:t>
    </dgm:pt>
    <dgm:pt modelId="{BD189EBD-2C46-4C50-BC8C-FA98D9D86FEF}" type="pres">
      <dgm:prSet presAssocID="{1888600A-DCED-4D85-9A73-C79C16A13F5E}" presName="hierRoot2" presStyleCnt="0">
        <dgm:presLayoutVars>
          <dgm:hierBranch val="init"/>
        </dgm:presLayoutVars>
      </dgm:prSet>
      <dgm:spPr/>
    </dgm:pt>
    <dgm:pt modelId="{C0928DE3-9406-4DB1-A8AB-F281715A95FC}" type="pres">
      <dgm:prSet presAssocID="{1888600A-DCED-4D85-9A73-C79C16A13F5E}" presName="rootComposite" presStyleCnt="0"/>
      <dgm:spPr/>
    </dgm:pt>
    <dgm:pt modelId="{3E87FBE7-2BCE-48D9-BD6C-A26E931FA4F6}" type="pres">
      <dgm:prSet presAssocID="{1888600A-DCED-4D85-9A73-C79C16A13F5E}" presName="rootText" presStyleLbl="node4" presStyleIdx="5" presStyleCnt="9" custLinFactNeighborX="-20669" custLinFactNeighborY="56004">
        <dgm:presLayoutVars>
          <dgm:chPref val="3"/>
        </dgm:presLayoutVars>
      </dgm:prSet>
      <dgm:spPr/>
      <dgm:t>
        <a:bodyPr/>
        <a:lstStyle/>
        <a:p>
          <a:pPr rtl="1"/>
          <a:endParaRPr lang="he-IL"/>
        </a:p>
      </dgm:t>
    </dgm:pt>
    <dgm:pt modelId="{DFB6B78E-39C3-479B-8EF5-D7C7C926617F}" type="pres">
      <dgm:prSet presAssocID="{1888600A-DCED-4D85-9A73-C79C16A13F5E}" presName="rootConnector" presStyleLbl="node4" presStyleIdx="5" presStyleCnt="9"/>
      <dgm:spPr/>
      <dgm:t>
        <a:bodyPr/>
        <a:lstStyle/>
        <a:p>
          <a:pPr rtl="1"/>
          <a:endParaRPr lang="he-IL"/>
        </a:p>
      </dgm:t>
    </dgm:pt>
    <dgm:pt modelId="{73940CFB-9082-47AB-AF1A-4DF3AD841159}" type="pres">
      <dgm:prSet presAssocID="{1888600A-DCED-4D85-9A73-C79C16A13F5E}" presName="hierChild4" presStyleCnt="0"/>
      <dgm:spPr/>
    </dgm:pt>
    <dgm:pt modelId="{3AF254B0-A8E0-4432-B7DE-6ED60BF9F615}" type="pres">
      <dgm:prSet presAssocID="{1888600A-DCED-4D85-9A73-C79C16A13F5E}" presName="hierChild5" presStyleCnt="0"/>
      <dgm:spPr/>
    </dgm:pt>
    <dgm:pt modelId="{26FE4020-2556-4D31-9905-9B6BBFF7BFA4}" type="pres">
      <dgm:prSet presAssocID="{ABE55D2A-D8B2-4964-B888-E3008D9583DC}" presName="Name37" presStyleLbl="parChTrans1D4" presStyleIdx="6" presStyleCnt="9"/>
      <dgm:spPr/>
      <dgm:t>
        <a:bodyPr/>
        <a:lstStyle/>
        <a:p>
          <a:pPr rtl="1"/>
          <a:endParaRPr lang="he-IL"/>
        </a:p>
      </dgm:t>
    </dgm:pt>
    <dgm:pt modelId="{F4A224F8-0476-4F43-9F54-1C73A9EF927B}" type="pres">
      <dgm:prSet presAssocID="{40683282-1AAE-47A2-AA24-67763CC1E26C}" presName="hierRoot2" presStyleCnt="0">
        <dgm:presLayoutVars>
          <dgm:hierBranch val="init"/>
        </dgm:presLayoutVars>
      </dgm:prSet>
      <dgm:spPr/>
    </dgm:pt>
    <dgm:pt modelId="{EF33C527-76BF-449A-8B98-96515BE1AC00}" type="pres">
      <dgm:prSet presAssocID="{40683282-1AAE-47A2-AA24-67763CC1E26C}" presName="rootComposite" presStyleCnt="0"/>
      <dgm:spPr/>
    </dgm:pt>
    <dgm:pt modelId="{C31D3041-0C46-47D2-B2B0-8ECBE28CAD1B}" type="pres">
      <dgm:prSet presAssocID="{40683282-1AAE-47A2-AA24-67763CC1E26C}" presName="rootText" presStyleLbl="node4" presStyleIdx="6" presStyleCnt="9" custLinFactNeighborX="-20669" custLinFactNeighborY="80508">
        <dgm:presLayoutVars>
          <dgm:chPref val="3"/>
        </dgm:presLayoutVars>
      </dgm:prSet>
      <dgm:spPr/>
      <dgm:t>
        <a:bodyPr/>
        <a:lstStyle/>
        <a:p>
          <a:pPr rtl="1"/>
          <a:endParaRPr lang="he-IL"/>
        </a:p>
      </dgm:t>
    </dgm:pt>
    <dgm:pt modelId="{B3490302-5049-4184-9F03-44A517234BE6}" type="pres">
      <dgm:prSet presAssocID="{40683282-1AAE-47A2-AA24-67763CC1E26C}" presName="rootConnector" presStyleLbl="node4" presStyleIdx="6" presStyleCnt="9"/>
      <dgm:spPr/>
      <dgm:t>
        <a:bodyPr/>
        <a:lstStyle/>
        <a:p>
          <a:pPr rtl="1"/>
          <a:endParaRPr lang="he-IL"/>
        </a:p>
      </dgm:t>
    </dgm:pt>
    <dgm:pt modelId="{FEA12B4B-142C-4AB3-9690-A50F0B728E52}" type="pres">
      <dgm:prSet presAssocID="{40683282-1AAE-47A2-AA24-67763CC1E26C}" presName="hierChild4" presStyleCnt="0"/>
      <dgm:spPr/>
    </dgm:pt>
    <dgm:pt modelId="{1F0E2F2F-FF56-4921-BF7B-A5206A8A33AC}" type="pres">
      <dgm:prSet presAssocID="{40683282-1AAE-47A2-AA24-67763CC1E26C}" presName="hierChild5" presStyleCnt="0"/>
      <dgm:spPr/>
    </dgm:pt>
    <dgm:pt modelId="{AE4B314A-11DB-4DF3-954E-1F4720F0CEBB}" type="pres">
      <dgm:prSet presAssocID="{45F337A7-1B25-4807-A61F-37C97C7E4E9A}" presName="hierChild5" presStyleCnt="0"/>
      <dgm:spPr/>
    </dgm:pt>
    <dgm:pt modelId="{0FBBF46C-FBA3-4438-80EE-2A771F51A57A}" type="pres">
      <dgm:prSet presAssocID="{EC529115-97F2-4677-9D17-ACF7733BAEA9}" presName="Name37" presStyleLbl="parChTrans1D3" presStyleIdx="2" presStyleCnt="4"/>
      <dgm:spPr/>
      <dgm:t>
        <a:bodyPr/>
        <a:lstStyle/>
        <a:p>
          <a:pPr rtl="1"/>
          <a:endParaRPr lang="he-IL"/>
        </a:p>
      </dgm:t>
    </dgm:pt>
    <dgm:pt modelId="{162B4B32-5D94-456A-AE30-F2B5A5E2F68B}" type="pres">
      <dgm:prSet presAssocID="{5A94B251-F5AF-4BD1-A01E-314A42FD7348}" presName="hierRoot2" presStyleCnt="0">
        <dgm:presLayoutVars>
          <dgm:hierBranch val="init"/>
        </dgm:presLayoutVars>
      </dgm:prSet>
      <dgm:spPr/>
    </dgm:pt>
    <dgm:pt modelId="{EAFB7809-2BB6-4D68-9A19-FDDB9F367D6E}" type="pres">
      <dgm:prSet presAssocID="{5A94B251-F5AF-4BD1-A01E-314A42FD7348}" presName="rootComposite" presStyleCnt="0"/>
      <dgm:spPr/>
    </dgm:pt>
    <dgm:pt modelId="{56A71B6D-07FB-4B03-AF00-F2D0FEA4E025}" type="pres">
      <dgm:prSet presAssocID="{5A94B251-F5AF-4BD1-A01E-314A42FD7348}" presName="rootText" presStyleLbl="node3" presStyleIdx="2" presStyleCnt="4" custScaleX="125766" custLinFactNeighborX="-12273" custLinFactNeighborY="80997">
        <dgm:presLayoutVars>
          <dgm:chPref val="3"/>
        </dgm:presLayoutVars>
      </dgm:prSet>
      <dgm:spPr/>
      <dgm:t>
        <a:bodyPr/>
        <a:lstStyle/>
        <a:p>
          <a:pPr rtl="1"/>
          <a:endParaRPr lang="he-IL"/>
        </a:p>
      </dgm:t>
    </dgm:pt>
    <dgm:pt modelId="{4C8619B6-ACD0-45CE-B9E2-75396828669B}" type="pres">
      <dgm:prSet presAssocID="{5A94B251-F5AF-4BD1-A01E-314A42FD7348}" presName="rootConnector" presStyleLbl="node3" presStyleIdx="2" presStyleCnt="4"/>
      <dgm:spPr/>
      <dgm:t>
        <a:bodyPr/>
        <a:lstStyle/>
        <a:p>
          <a:pPr rtl="1"/>
          <a:endParaRPr lang="he-IL"/>
        </a:p>
      </dgm:t>
    </dgm:pt>
    <dgm:pt modelId="{1A78DE51-7967-4F53-8146-19074FF72E5D}" type="pres">
      <dgm:prSet presAssocID="{5A94B251-F5AF-4BD1-A01E-314A42FD7348}" presName="hierChild4" presStyleCnt="0"/>
      <dgm:spPr/>
    </dgm:pt>
    <dgm:pt modelId="{8AE001ED-0348-4DB6-8772-B496D773FE10}" type="pres">
      <dgm:prSet presAssocID="{5F8AD091-0AB6-4F43-A132-69E06DC87B2E}" presName="Name37" presStyleLbl="parChTrans1D4" presStyleIdx="7" presStyleCnt="9"/>
      <dgm:spPr/>
      <dgm:t>
        <a:bodyPr/>
        <a:lstStyle/>
        <a:p>
          <a:pPr rtl="1"/>
          <a:endParaRPr lang="he-IL"/>
        </a:p>
      </dgm:t>
    </dgm:pt>
    <dgm:pt modelId="{BBB4C496-6080-459A-8812-E08F93378F95}" type="pres">
      <dgm:prSet presAssocID="{26C09100-3A71-443B-BC6F-D422A18A8E9B}" presName="hierRoot2" presStyleCnt="0">
        <dgm:presLayoutVars>
          <dgm:hierBranch val="init"/>
        </dgm:presLayoutVars>
      </dgm:prSet>
      <dgm:spPr/>
    </dgm:pt>
    <dgm:pt modelId="{B3E8ACC0-7730-4361-9646-8CC1844C6968}" type="pres">
      <dgm:prSet presAssocID="{26C09100-3A71-443B-BC6F-D422A18A8E9B}" presName="rootComposite" presStyleCnt="0"/>
      <dgm:spPr/>
    </dgm:pt>
    <dgm:pt modelId="{4A9861A9-347A-496F-83EB-E9A8FD363FEA}" type="pres">
      <dgm:prSet presAssocID="{26C09100-3A71-443B-BC6F-D422A18A8E9B}" presName="rootText" presStyleLbl="node4" presStyleIdx="7" presStyleCnt="9" custLinFactNeighborX="-20154" custLinFactNeighborY="66068">
        <dgm:presLayoutVars>
          <dgm:chPref val="3"/>
        </dgm:presLayoutVars>
      </dgm:prSet>
      <dgm:spPr/>
      <dgm:t>
        <a:bodyPr/>
        <a:lstStyle/>
        <a:p>
          <a:pPr rtl="1"/>
          <a:endParaRPr lang="he-IL"/>
        </a:p>
      </dgm:t>
    </dgm:pt>
    <dgm:pt modelId="{036FED53-F147-4CF2-9AF6-4C93BACF5321}" type="pres">
      <dgm:prSet presAssocID="{26C09100-3A71-443B-BC6F-D422A18A8E9B}" presName="rootConnector" presStyleLbl="node4" presStyleIdx="7" presStyleCnt="9"/>
      <dgm:spPr/>
      <dgm:t>
        <a:bodyPr/>
        <a:lstStyle/>
        <a:p>
          <a:pPr rtl="1"/>
          <a:endParaRPr lang="he-IL"/>
        </a:p>
      </dgm:t>
    </dgm:pt>
    <dgm:pt modelId="{F22934D3-1CEC-4668-8476-94A584973D28}" type="pres">
      <dgm:prSet presAssocID="{26C09100-3A71-443B-BC6F-D422A18A8E9B}" presName="hierChild4" presStyleCnt="0"/>
      <dgm:spPr/>
    </dgm:pt>
    <dgm:pt modelId="{69C6A74D-6BD3-4732-8A53-D77AEFA72C33}" type="pres">
      <dgm:prSet presAssocID="{26C09100-3A71-443B-BC6F-D422A18A8E9B}" presName="hierChild5" presStyleCnt="0"/>
      <dgm:spPr/>
    </dgm:pt>
    <dgm:pt modelId="{4A8113E9-8313-4C31-A583-DDF2F0D56435}" type="pres">
      <dgm:prSet presAssocID="{8FE509E9-38A5-42DB-9978-44B2B03894EB}" presName="Name37" presStyleLbl="parChTrans1D4" presStyleIdx="8" presStyleCnt="9"/>
      <dgm:spPr/>
      <dgm:t>
        <a:bodyPr/>
        <a:lstStyle/>
        <a:p>
          <a:pPr rtl="1"/>
          <a:endParaRPr lang="he-IL"/>
        </a:p>
      </dgm:t>
    </dgm:pt>
    <dgm:pt modelId="{524040DA-5056-4FFB-B39D-1C1C555D33AC}" type="pres">
      <dgm:prSet presAssocID="{B435DC43-3521-4303-909D-78D15E6274EE}" presName="hierRoot2" presStyleCnt="0">
        <dgm:presLayoutVars>
          <dgm:hierBranch val="init"/>
        </dgm:presLayoutVars>
      </dgm:prSet>
      <dgm:spPr/>
    </dgm:pt>
    <dgm:pt modelId="{50E29DCB-A712-4614-8B01-712FBFCB33AF}" type="pres">
      <dgm:prSet presAssocID="{B435DC43-3521-4303-909D-78D15E6274EE}" presName="rootComposite" presStyleCnt="0"/>
      <dgm:spPr/>
    </dgm:pt>
    <dgm:pt modelId="{D625D1ED-6147-47A1-82F0-EC1719705627}" type="pres">
      <dgm:prSet presAssocID="{B435DC43-3521-4303-909D-78D15E6274EE}" presName="rootText" presStyleLbl="node4" presStyleIdx="8" presStyleCnt="9" custLinFactNeighborX="-20154" custLinFactNeighborY="68675">
        <dgm:presLayoutVars>
          <dgm:chPref val="3"/>
        </dgm:presLayoutVars>
      </dgm:prSet>
      <dgm:spPr/>
      <dgm:t>
        <a:bodyPr/>
        <a:lstStyle/>
        <a:p>
          <a:pPr rtl="1"/>
          <a:endParaRPr lang="he-IL"/>
        </a:p>
      </dgm:t>
    </dgm:pt>
    <dgm:pt modelId="{8222BBB2-F4C4-46A3-BABE-C05ECE0B3B28}" type="pres">
      <dgm:prSet presAssocID="{B435DC43-3521-4303-909D-78D15E6274EE}" presName="rootConnector" presStyleLbl="node4" presStyleIdx="8" presStyleCnt="9"/>
      <dgm:spPr/>
      <dgm:t>
        <a:bodyPr/>
        <a:lstStyle/>
        <a:p>
          <a:pPr rtl="1"/>
          <a:endParaRPr lang="he-IL"/>
        </a:p>
      </dgm:t>
    </dgm:pt>
    <dgm:pt modelId="{045062C0-BE15-4421-8E05-155AEC5D112F}" type="pres">
      <dgm:prSet presAssocID="{B435DC43-3521-4303-909D-78D15E6274EE}" presName="hierChild4" presStyleCnt="0"/>
      <dgm:spPr/>
    </dgm:pt>
    <dgm:pt modelId="{364D7FFB-6A14-4B4A-9230-5FFD1485DC08}" type="pres">
      <dgm:prSet presAssocID="{B435DC43-3521-4303-909D-78D15E6274EE}" presName="hierChild5" presStyleCnt="0"/>
      <dgm:spPr/>
    </dgm:pt>
    <dgm:pt modelId="{42A4022C-00B6-4D20-A291-0186C4881107}" type="pres">
      <dgm:prSet presAssocID="{5A94B251-F5AF-4BD1-A01E-314A42FD7348}" presName="hierChild5" presStyleCnt="0"/>
      <dgm:spPr/>
    </dgm:pt>
    <dgm:pt modelId="{348A5C03-BBE8-4912-9F83-57BBEC153677}" type="pres">
      <dgm:prSet presAssocID="{B360930F-5135-491F-BB9D-5C99F202AB96}" presName="Name37" presStyleLbl="parChTrans1D3" presStyleIdx="3" presStyleCnt="4"/>
      <dgm:spPr/>
      <dgm:t>
        <a:bodyPr/>
        <a:lstStyle/>
        <a:p>
          <a:pPr rtl="1"/>
          <a:endParaRPr lang="he-IL"/>
        </a:p>
      </dgm:t>
    </dgm:pt>
    <dgm:pt modelId="{97516483-936F-4DE3-831F-7B753E4B0D18}" type="pres">
      <dgm:prSet presAssocID="{AE9D6A23-074D-42E9-9E7C-A01DB3F97F84}" presName="hierRoot2" presStyleCnt="0">
        <dgm:presLayoutVars>
          <dgm:hierBranch val="init"/>
        </dgm:presLayoutVars>
      </dgm:prSet>
      <dgm:spPr/>
    </dgm:pt>
    <dgm:pt modelId="{9D67AC7A-3A7B-45C8-9416-960C4F09CC78}" type="pres">
      <dgm:prSet presAssocID="{AE9D6A23-074D-42E9-9E7C-A01DB3F97F84}" presName="rootComposite" presStyleCnt="0"/>
      <dgm:spPr/>
    </dgm:pt>
    <dgm:pt modelId="{F0F7373F-01D8-45FA-9CA4-5A0F19F86BFD}" type="pres">
      <dgm:prSet presAssocID="{AE9D6A23-074D-42E9-9E7C-A01DB3F97F84}" presName="rootText" presStyleLbl="node3" presStyleIdx="3" presStyleCnt="4" custScaleX="145663" custLinFactNeighborX="-20286" custLinFactNeighborY="80998">
        <dgm:presLayoutVars>
          <dgm:chPref val="3"/>
        </dgm:presLayoutVars>
      </dgm:prSet>
      <dgm:spPr/>
      <dgm:t>
        <a:bodyPr/>
        <a:lstStyle/>
        <a:p>
          <a:pPr rtl="1"/>
          <a:endParaRPr lang="he-IL"/>
        </a:p>
      </dgm:t>
    </dgm:pt>
    <dgm:pt modelId="{D338C8BA-03DE-4055-B2C8-7187C46460F0}" type="pres">
      <dgm:prSet presAssocID="{AE9D6A23-074D-42E9-9E7C-A01DB3F97F84}" presName="rootConnector" presStyleLbl="node3" presStyleIdx="3" presStyleCnt="4"/>
      <dgm:spPr/>
      <dgm:t>
        <a:bodyPr/>
        <a:lstStyle/>
        <a:p>
          <a:pPr rtl="1"/>
          <a:endParaRPr lang="he-IL"/>
        </a:p>
      </dgm:t>
    </dgm:pt>
    <dgm:pt modelId="{74D37F66-0638-4C20-BC1B-E3DD54063E28}" type="pres">
      <dgm:prSet presAssocID="{AE9D6A23-074D-42E9-9E7C-A01DB3F97F84}" presName="hierChild4" presStyleCnt="0"/>
      <dgm:spPr/>
    </dgm:pt>
    <dgm:pt modelId="{A78BADC2-6847-49F5-8250-B9C41B09D6FA}" type="pres">
      <dgm:prSet presAssocID="{AE9D6A23-074D-42E9-9E7C-A01DB3F97F84}" presName="hierChild5" presStyleCnt="0"/>
      <dgm:spPr/>
    </dgm:pt>
    <dgm:pt modelId="{5BD8C29F-7122-4765-AF69-C915C6BEA6B0}" type="pres">
      <dgm:prSet presAssocID="{41F13179-7D62-4BB2-A2FC-A4E734573917}" presName="hierChild7" presStyleCnt="0"/>
      <dgm:spPr/>
    </dgm:pt>
    <dgm:pt modelId="{8CD457A7-2528-403A-88F8-A4B94409FB1E}" type="pres">
      <dgm:prSet presAssocID="{7061C011-7A38-4DDE-9791-753F1BB24056}" presName="hierRoot1" presStyleCnt="0">
        <dgm:presLayoutVars>
          <dgm:hierBranch val="init"/>
        </dgm:presLayoutVars>
      </dgm:prSet>
      <dgm:spPr/>
    </dgm:pt>
    <dgm:pt modelId="{B97404FC-E88E-4298-BED3-3A1D13893E2E}" type="pres">
      <dgm:prSet presAssocID="{7061C011-7A38-4DDE-9791-753F1BB24056}" presName="rootComposite1" presStyleCnt="0"/>
      <dgm:spPr/>
    </dgm:pt>
    <dgm:pt modelId="{A2157C10-8E44-496E-998D-97F4D5715947}" type="pres">
      <dgm:prSet presAssocID="{7061C011-7A38-4DDE-9791-753F1BB24056}" presName="rootText1" presStyleLbl="node0" presStyleIdx="1" presStyleCnt="2" custScaleX="140505" custLinFactY="100000" custLinFactNeighborX="-99072" custLinFactNeighborY="124653">
        <dgm:presLayoutVars>
          <dgm:chPref val="3"/>
        </dgm:presLayoutVars>
      </dgm:prSet>
      <dgm:spPr/>
      <dgm:t>
        <a:bodyPr/>
        <a:lstStyle/>
        <a:p>
          <a:pPr rtl="1"/>
          <a:endParaRPr lang="he-IL"/>
        </a:p>
      </dgm:t>
    </dgm:pt>
    <dgm:pt modelId="{E619B72C-921A-435F-8783-96396A131D00}" type="pres">
      <dgm:prSet presAssocID="{7061C011-7A38-4DDE-9791-753F1BB24056}" presName="rootConnector1" presStyleLbl="asst0" presStyleIdx="1" presStyleCnt="2"/>
      <dgm:spPr/>
      <dgm:t>
        <a:bodyPr/>
        <a:lstStyle/>
        <a:p>
          <a:pPr rtl="1"/>
          <a:endParaRPr lang="he-IL"/>
        </a:p>
      </dgm:t>
    </dgm:pt>
    <dgm:pt modelId="{1DABCD1B-2475-4A13-BAA0-9A4A7C84BE72}" type="pres">
      <dgm:prSet presAssocID="{7061C011-7A38-4DDE-9791-753F1BB24056}" presName="hierChild2" presStyleCnt="0"/>
      <dgm:spPr/>
    </dgm:pt>
    <dgm:pt modelId="{7EFCABAF-2221-483F-ABE2-D8E56FA7FC02}" type="pres">
      <dgm:prSet presAssocID="{7061C011-7A38-4DDE-9791-753F1BB24056}" presName="hierChild3" presStyleCnt="0"/>
      <dgm:spPr/>
    </dgm:pt>
  </dgm:ptLst>
  <dgm:cxnLst>
    <dgm:cxn modelId="{63AC7673-77D6-4090-AD5C-90025BE5AFBA}" srcId="{DE42446C-11AD-45DE-AB6F-99BC310F2BDB}" destId="{DE9A769E-EB49-421B-87D5-ED3CD5DA8430}" srcOrd="0" destOrd="0" parTransId="{29D1E4FB-C99B-4F58-91DF-C5D4B4132ED7}" sibTransId="{CD6629DE-0FEC-4394-9E00-C25335F8D6E7}"/>
    <dgm:cxn modelId="{FCCD0767-BF62-4258-BE7E-9C907E95E806}" type="presOf" srcId="{2F79C723-A100-45C6-ADCF-64D10E134C68}" destId="{E0D57994-E00F-499B-BEE5-262443BB57D0}" srcOrd="0" destOrd="0" presId="urn:microsoft.com/office/officeart/2005/8/layout/orgChart1"/>
    <dgm:cxn modelId="{8CF2B975-5CDB-4920-BB18-C0F302D4DC59}" type="presOf" srcId="{DE9A769E-EB49-421B-87D5-ED3CD5DA8430}" destId="{7E5BEC47-C992-491C-B891-B29E635CEF5D}" srcOrd="0" destOrd="0" presId="urn:microsoft.com/office/officeart/2005/8/layout/orgChart1"/>
    <dgm:cxn modelId="{0D95498B-653C-48BC-9BEB-BE89E3FD5AAE}" type="presOf" srcId="{2DAD75C8-A325-41DD-873A-32B41C16B2C0}" destId="{8C238EEA-9E48-44BB-8D3D-BAB0E63D11A2}" srcOrd="0" destOrd="0" presId="urn:microsoft.com/office/officeart/2005/8/layout/orgChart1"/>
    <dgm:cxn modelId="{649C563D-81DB-47F9-B2F7-CFA1FD8A0840}" type="presOf" srcId="{10324A37-84D0-4AC1-A48E-C794D081058D}" destId="{CD91DD6A-8ED2-49FA-878A-24AD3DD2B0FB}" srcOrd="0" destOrd="0" presId="urn:microsoft.com/office/officeart/2005/8/layout/orgChart1"/>
    <dgm:cxn modelId="{D6905BA8-7077-4146-B467-646EDDF77B2D}" type="presOf" srcId="{1888600A-DCED-4D85-9A73-C79C16A13F5E}" destId="{3E87FBE7-2BCE-48D9-BD6C-A26E931FA4F6}" srcOrd="0" destOrd="0" presId="urn:microsoft.com/office/officeart/2005/8/layout/orgChart1"/>
    <dgm:cxn modelId="{9127831F-2A77-4366-96CD-E203230E8908}" type="presOf" srcId="{B375EDFA-9B06-4940-8085-F63CFCA43336}" destId="{0A8DEE2D-19FF-41F0-BC51-D127C8CF8E4E}" srcOrd="0" destOrd="0" presId="urn:microsoft.com/office/officeart/2005/8/layout/orgChart1"/>
    <dgm:cxn modelId="{8E984E90-D626-4549-A17C-6FFF39676B65}" type="presOf" srcId="{3EF49646-474D-4C04-9193-3D03AB6C16FF}" destId="{99CA875F-7466-4366-AEC9-EF42D875D008}" srcOrd="0" destOrd="0" presId="urn:microsoft.com/office/officeart/2005/8/layout/orgChart1"/>
    <dgm:cxn modelId="{DE235310-0F5F-498F-B950-6BCEE451F55D}" type="presOf" srcId="{767A5504-9884-4177-8FD1-14652E336B32}" destId="{B287CC85-B75E-451F-9470-40BFA95E931C}" srcOrd="0" destOrd="0" presId="urn:microsoft.com/office/officeart/2005/8/layout/orgChart1"/>
    <dgm:cxn modelId="{DF0557C0-D6CC-4031-B685-B84A0F979044}" type="presOf" srcId="{1888600A-DCED-4D85-9A73-C79C16A13F5E}" destId="{DFB6B78E-39C3-479B-8EF5-D7C7C926617F}" srcOrd="1" destOrd="0" presId="urn:microsoft.com/office/officeart/2005/8/layout/orgChart1"/>
    <dgm:cxn modelId="{53A890AF-BDE3-4AF4-8ADB-1C25E5862309}" srcId="{5307E34C-DEF7-477F-84E1-197818CC4AF8}" destId="{CB96EEBD-7675-4E97-AC98-2E027ABCFAEE}" srcOrd="2" destOrd="0" parTransId="{67E4BC76-228C-49B4-B8F7-E7130A1D3BBB}" sibTransId="{B04015D0-E7E5-4091-9456-87C9797627A5}"/>
    <dgm:cxn modelId="{82078C67-A2DA-4EC2-8A0A-0515E5BE71C4}" type="presOf" srcId="{E4087799-9C2B-42ED-88EE-12E206A1442F}" destId="{9F3C3F91-ED4A-44B9-99BA-E080C45A06E9}" srcOrd="0" destOrd="0" presId="urn:microsoft.com/office/officeart/2005/8/layout/orgChart1"/>
    <dgm:cxn modelId="{9CA07D82-8FCE-433C-8ABB-2251829F452C}" type="presOf" srcId="{67E4BC76-228C-49B4-B8F7-E7130A1D3BBB}" destId="{546AF3AD-344E-4713-B184-6BBCC241A5D0}" srcOrd="0" destOrd="0" presId="urn:microsoft.com/office/officeart/2005/8/layout/orgChart1"/>
    <dgm:cxn modelId="{E6851AB6-D6F2-4BCA-A54A-E93ADAC2990F}" type="presOf" srcId="{40683282-1AAE-47A2-AA24-67763CC1E26C}" destId="{C31D3041-0C46-47D2-B2B0-8ECBE28CAD1B}" srcOrd="0" destOrd="0" presId="urn:microsoft.com/office/officeart/2005/8/layout/orgChart1"/>
    <dgm:cxn modelId="{C96430FD-DF0B-4A88-90FD-0FBBEADDECEB}" type="presOf" srcId="{B360930F-5135-491F-BB9D-5C99F202AB96}" destId="{348A5C03-BBE8-4912-9F83-57BBEC153677}" srcOrd="0" destOrd="0" presId="urn:microsoft.com/office/officeart/2005/8/layout/orgChart1"/>
    <dgm:cxn modelId="{B0596081-89B6-4B33-9728-C4D84EDFAF44}" srcId="{41F13179-7D62-4BB2-A2FC-A4E734573917}" destId="{5A94B251-F5AF-4BD1-A01E-314A42FD7348}" srcOrd="2" destOrd="0" parTransId="{EC529115-97F2-4677-9D17-ACF7733BAEA9}" sibTransId="{4D5418FB-E264-4E1F-97A8-B97C78EDFB8B}"/>
    <dgm:cxn modelId="{41FCAFBA-A079-4CC4-9734-7BFE1F60AC81}" srcId="{DE42446C-11AD-45DE-AB6F-99BC310F2BDB}" destId="{7061C011-7A38-4DDE-9791-753F1BB24056}" srcOrd="1" destOrd="0" parTransId="{BE616578-1A53-4F47-8E0C-BE46F96C1207}" sibTransId="{3F6A9573-D5F6-46C5-A87F-4D5226DB1AC9}"/>
    <dgm:cxn modelId="{D2F9EC52-F446-4E29-9CBF-84EF569763DA}" type="presOf" srcId="{AE9D6A23-074D-42E9-9E7C-A01DB3F97F84}" destId="{D338C8BA-03DE-4055-B2C8-7187C46460F0}" srcOrd="1" destOrd="0" presId="urn:microsoft.com/office/officeart/2005/8/layout/orgChart1"/>
    <dgm:cxn modelId="{D86E5E3D-E297-4787-B1C9-D624BF4F7E93}" srcId="{DE9A769E-EB49-421B-87D5-ED3CD5DA8430}" destId="{41F13179-7D62-4BB2-A2FC-A4E734573917}" srcOrd="1" destOrd="0" parTransId="{E4087799-9C2B-42ED-88EE-12E206A1442F}" sibTransId="{EE5DB40D-2E9F-40B8-806C-C8A7004E34D3}"/>
    <dgm:cxn modelId="{F9CE7430-FF1D-4660-A03D-08A0CD68D64C}" type="presOf" srcId="{9E52AF80-F685-4270-B2BB-A440D77D60AC}" destId="{90B2AE8D-71CB-499B-9707-78F0335D6E20}" srcOrd="0" destOrd="0" presId="urn:microsoft.com/office/officeart/2005/8/layout/orgChart1"/>
    <dgm:cxn modelId="{6E158628-E798-47F5-A5FE-972336FA8BF0}" type="presOf" srcId="{95FEF476-D0DC-4191-88ED-378069E938B5}" destId="{DF88E872-DCD8-48DD-97D1-E2D177C4FD5C}" srcOrd="1" destOrd="0" presId="urn:microsoft.com/office/officeart/2005/8/layout/orgChart1"/>
    <dgm:cxn modelId="{98B1EB08-1A40-4D27-8374-BB81ECC0E430}" type="presOf" srcId="{5A94B251-F5AF-4BD1-A01E-314A42FD7348}" destId="{4C8619B6-ACD0-45CE-B9E2-75396828669B}" srcOrd="1" destOrd="0" presId="urn:microsoft.com/office/officeart/2005/8/layout/orgChart1"/>
    <dgm:cxn modelId="{D1170B78-EB95-4155-A7BE-CBD9AD6C6601}" type="presOf" srcId="{CB96EEBD-7675-4E97-AC98-2E027ABCFAEE}" destId="{B1DB6021-8435-4779-B7A9-45C65599D326}" srcOrd="1" destOrd="0" presId="urn:microsoft.com/office/officeart/2005/8/layout/orgChart1"/>
    <dgm:cxn modelId="{CE36E7EE-E4B2-4EC1-BAC0-80B8C965859B}" type="presOf" srcId="{5307E34C-DEF7-477F-84E1-197818CC4AF8}" destId="{7D4C6D59-D623-40C7-8288-93FCD72C3578}" srcOrd="0" destOrd="0" presId="urn:microsoft.com/office/officeart/2005/8/layout/orgChart1"/>
    <dgm:cxn modelId="{C567CD03-5C2D-4A58-92F2-5E486EA68577}" type="presOf" srcId="{EC529115-97F2-4677-9D17-ACF7733BAEA9}" destId="{0FBBF46C-FBA3-4438-80EE-2A771F51A57A}" srcOrd="0" destOrd="0" presId="urn:microsoft.com/office/officeart/2005/8/layout/orgChart1"/>
    <dgm:cxn modelId="{49EA3BBB-5626-4C64-A051-2FBC7D7DA90D}" type="presOf" srcId="{5307E34C-DEF7-477F-84E1-197818CC4AF8}" destId="{F3538738-23EE-421B-8132-955AA941FD76}" srcOrd="1" destOrd="0" presId="urn:microsoft.com/office/officeart/2005/8/layout/orgChart1"/>
    <dgm:cxn modelId="{13C1FBC8-29AD-43B3-99DE-0C31A006DBFE}" type="presOf" srcId="{5A94B251-F5AF-4BD1-A01E-314A42FD7348}" destId="{56A71B6D-07FB-4B03-AF00-F2D0FEA4E025}" srcOrd="0" destOrd="0" presId="urn:microsoft.com/office/officeart/2005/8/layout/orgChart1"/>
    <dgm:cxn modelId="{8471752B-349D-417A-B73A-29BE6F91CEB3}" type="presOf" srcId="{B435DC43-3521-4303-909D-78D15E6274EE}" destId="{8222BBB2-F4C4-46A3-BABE-C05ECE0B3B28}" srcOrd="1" destOrd="0" presId="urn:microsoft.com/office/officeart/2005/8/layout/orgChart1"/>
    <dgm:cxn modelId="{0C9E1793-01C2-4041-9571-CC98D402CE0A}" srcId="{5A94B251-F5AF-4BD1-A01E-314A42FD7348}" destId="{26C09100-3A71-443B-BC6F-D422A18A8E9B}" srcOrd="0" destOrd="0" parTransId="{5F8AD091-0AB6-4F43-A132-69E06DC87B2E}" sibTransId="{2D69CCB8-74FD-4B62-90B6-1B405B41999D}"/>
    <dgm:cxn modelId="{B5B6E450-7379-4315-895D-61CCCAB2C045}" type="presOf" srcId="{40683282-1AAE-47A2-AA24-67763CC1E26C}" destId="{B3490302-5049-4184-9F03-44A517234BE6}" srcOrd="1" destOrd="0" presId="urn:microsoft.com/office/officeart/2005/8/layout/orgChart1"/>
    <dgm:cxn modelId="{588D234C-913F-42B5-94A0-89AB4B2DF248}" type="presOf" srcId="{41F13179-7D62-4BB2-A2FC-A4E734573917}" destId="{9A10FF90-1CD6-4117-8916-851154EBF890}" srcOrd="0" destOrd="0" presId="urn:microsoft.com/office/officeart/2005/8/layout/orgChart1"/>
    <dgm:cxn modelId="{7B14F165-F760-4532-9CC8-A5133C2939B2}" srcId="{41F13179-7D62-4BB2-A2FC-A4E734573917}" destId="{5307E34C-DEF7-477F-84E1-197818CC4AF8}" srcOrd="0" destOrd="0" parTransId="{2F79C723-A100-45C6-ADCF-64D10E134C68}" sibTransId="{DFE42817-4358-4154-8273-636ECC4C6AD5}"/>
    <dgm:cxn modelId="{0D9F871C-8DE6-457E-B05A-BCC3C210B915}" type="presOf" srcId="{9E52AF80-F685-4270-B2BB-A440D77D60AC}" destId="{7C1A39C1-B71C-403B-A373-E7253750DA00}" srcOrd="1" destOrd="0" presId="urn:microsoft.com/office/officeart/2005/8/layout/orgChart1"/>
    <dgm:cxn modelId="{C0807E7C-D80A-4FAE-A811-C1E80B131C9F}" srcId="{5307E34C-DEF7-477F-84E1-197818CC4AF8}" destId="{95FEF476-D0DC-4191-88ED-378069E938B5}" srcOrd="3" destOrd="0" parTransId="{23F38C6E-E2F2-4149-B4C3-40B08EA02E14}" sibTransId="{FD3368C6-53F3-41D9-BF6B-F13DCF993F48}"/>
    <dgm:cxn modelId="{AA7835AF-02FE-4141-8A3B-268F5E56D9BD}" srcId="{DE9A769E-EB49-421B-87D5-ED3CD5DA8430}" destId="{10324A37-84D0-4AC1-A48E-C794D081058D}" srcOrd="0" destOrd="0" parTransId="{3EF49646-474D-4C04-9193-3D03AB6C16FF}" sibTransId="{C9BACEE4-95B9-4B03-8D92-CAD632C00511}"/>
    <dgm:cxn modelId="{851E5EC2-013B-4F19-B5F2-8F886D49C87D}" type="presOf" srcId="{10324A37-84D0-4AC1-A48E-C794D081058D}" destId="{F9FA9DD0-6BA8-4132-9FBB-B4B7CCA456AB}" srcOrd="1" destOrd="0" presId="urn:microsoft.com/office/officeart/2005/8/layout/orgChart1"/>
    <dgm:cxn modelId="{0272EE4A-D391-4334-A9D6-D4DF4FFFAA58}" srcId="{45F337A7-1B25-4807-A61F-37C97C7E4E9A}" destId="{40683282-1AAE-47A2-AA24-67763CC1E26C}" srcOrd="2" destOrd="0" parTransId="{ABE55D2A-D8B2-4964-B888-E3008D9583DC}" sibTransId="{1160B7B9-9796-46EF-9630-3AD59444E1E1}"/>
    <dgm:cxn modelId="{B0A696C7-AAB1-4F52-BC95-4AB7F0C4515A}" type="presOf" srcId="{5F8AD091-0AB6-4F43-A132-69E06DC87B2E}" destId="{8AE001ED-0348-4DB6-8772-B496D773FE10}" srcOrd="0" destOrd="0" presId="urn:microsoft.com/office/officeart/2005/8/layout/orgChart1"/>
    <dgm:cxn modelId="{7D0AD609-BFC0-48E6-8A89-8DB8E192C3D9}" type="presOf" srcId="{7061C011-7A38-4DDE-9791-753F1BB24056}" destId="{A2157C10-8E44-496E-998D-97F4D5715947}" srcOrd="0" destOrd="0" presId="urn:microsoft.com/office/officeart/2005/8/layout/orgChart1"/>
    <dgm:cxn modelId="{3A9B8446-99D1-4CD9-8280-9FE3A0BC1201}" srcId="{41F13179-7D62-4BB2-A2FC-A4E734573917}" destId="{AE9D6A23-074D-42E9-9E7C-A01DB3F97F84}" srcOrd="3" destOrd="0" parTransId="{B360930F-5135-491F-BB9D-5C99F202AB96}" sibTransId="{3BDDAB0F-51A2-4763-8325-AA2CEBFB7D8A}"/>
    <dgm:cxn modelId="{EE4C9C18-2F40-468C-A640-C0226DB418CF}" type="presOf" srcId="{7061C011-7A38-4DDE-9791-753F1BB24056}" destId="{E619B72C-921A-435F-8783-96396A131D00}" srcOrd="1" destOrd="0" presId="urn:microsoft.com/office/officeart/2005/8/layout/orgChart1"/>
    <dgm:cxn modelId="{53D868A9-885D-4236-A7F3-9371841EF97D}" srcId="{5307E34C-DEF7-477F-84E1-197818CC4AF8}" destId="{81CA9B01-E192-4429-A7BA-B38C9EEDFF92}" srcOrd="1" destOrd="0" parTransId="{FEAA362C-B391-40C0-8DC7-6AA7C83AE79D}" sibTransId="{C46D1339-8324-4660-9B9F-CAB972BBB350}"/>
    <dgm:cxn modelId="{892AFFC9-E03F-4602-AD25-A1444D3B3E4D}" type="presOf" srcId="{26C09100-3A71-443B-BC6F-D422A18A8E9B}" destId="{4A9861A9-347A-496F-83EB-E9A8FD363FEA}" srcOrd="0" destOrd="0" presId="urn:microsoft.com/office/officeart/2005/8/layout/orgChart1"/>
    <dgm:cxn modelId="{533E9CFA-66F5-4305-BF7C-4A95882AC72C}" type="presOf" srcId="{81CA9B01-E192-4429-A7BA-B38C9EEDFF92}" destId="{43864B52-5479-453B-A183-CCD9F6FD0842}" srcOrd="1" destOrd="0" presId="urn:microsoft.com/office/officeart/2005/8/layout/orgChart1"/>
    <dgm:cxn modelId="{18240FD5-6F69-45AB-BA16-AF6BF490F115}" type="presOf" srcId="{B435DC43-3521-4303-909D-78D15E6274EE}" destId="{D625D1ED-6147-47A1-82F0-EC1719705627}" srcOrd="0" destOrd="0" presId="urn:microsoft.com/office/officeart/2005/8/layout/orgChart1"/>
    <dgm:cxn modelId="{B8A0A167-DB9E-48CF-8725-86AC7E6762F5}" srcId="{5A94B251-F5AF-4BD1-A01E-314A42FD7348}" destId="{B435DC43-3521-4303-909D-78D15E6274EE}" srcOrd="1" destOrd="0" parTransId="{8FE509E9-38A5-42DB-9978-44B2B03894EB}" sibTransId="{851D673A-D80F-42E7-90C1-4BA52E570FF1}"/>
    <dgm:cxn modelId="{5F3589FE-9CD9-4E44-A584-9C086D674A15}" type="presOf" srcId="{068D8978-63C1-416A-B90F-12ABD55B6C2F}" destId="{3672FF89-D9CB-4069-9438-EEE781E98AD1}" srcOrd="1" destOrd="0" presId="urn:microsoft.com/office/officeart/2005/8/layout/orgChart1"/>
    <dgm:cxn modelId="{040D4FD2-B245-44BD-BAE6-1AE7D7FC104F}" type="presOf" srcId="{3535AEE1-7E12-475B-95D7-E2577E7FB548}" destId="{27520662-FC1F-4DBF-B230-D1C78A89337B}" srcOrd="0" destOrd="0" presId="urn:microsoft.com/office/officeart/2005/8/layout/orgChart1"/>
    <dgm:cxn modelId="{4B7F1F7E-010F-45C3-B392-5FB62916ABA8}" srcId="{41F13179-7D62-4BB2-A2FC-A4E734573917}" destId="{45F337A7-1B25-4807-A61F-37C97C7E4E9A}" srcOrd="1" destOrd="0" parTransId="{767A5504-9884-4177-8FD1-14652E336B32}" sibTransId="{566C315B-34A4-43E5-B9FD-EFBADCC7B86E}"/>
    <dgm:cxn modelId="{452D0AE6-EF51-41CC-B299-CA17203660B9}" type="presOf" srcId="{CB96EEBD-7675-4E97-AC98-2E027ABCFAEE}" destId="{7A3363E7-6EA1-4F3C-927F-D80254ABA8CB}" srcOrd="0" destOrd="0" presId="urn:microsoft.com/office/officeart/2005/8/layout/orgChart1"/>
    <dgm:cxn modelId="{9340E4F6-90F8-4FF4-AF0A-0BBBABAFDF27}" type="presOf" srcId="{068D8978-63C1-416A-B90F-12ABD55B6C2F}" destId="{0A04405C-1C7F-41F8-8A4C-38674EC08B44}" srcOrd="0" destOrd="0" presId="urn:microsoft.com/office/officeart/2005/8/layout/orgChart1"/>
    <dgm:cxn modelId="{52A3207D-573F-4B1F-B990-A83C19794DE9}" type="presOf" srcId="{41F13179-7D62-4BB2-A2FC-A4E734573917}" destId="{CD847FE8-9D81-4FFA-881C-9F94E39BF64C}" srcOrd="1" destOrd="0" presId="urn:microsoft.com/office/officeart/2005/8/layout/orgChart1"/>
    <dgm:cxn modelId="{F41F637E-44A0-4801-B605-AE7C95286E1A}" srcId="{45F337A7-1B25-4807-A61F-37C97C7E4E9A}" destId="{9E52AF80-F685-4270-B2BB-A440D77D60AC}" srcOrd="0" destOrd="0" parTransId="{B375EDFA-9B06-4940-8085-F63CFCA43336}" sibTransId="{9220C747-01C7-48F0-A07C-379CB6231D74}"/>
    <dgm:cxn modelId="{A118062D-DB0A-4DB9-B063-D811076C4E50}" type="presOf" srcId="{95FEF476-D0DC-4191-88ED-378069E938B5}" destId="{F95E5AE4-16E0-4604-A7BE-3EE50707362E}" srcOrd="0" destOrd="0" presId="urn:microsoft.com/office/officeart/2005/8/layout/orgChart1"/>
    <dgm:cxn modelId="{3CD18E10-A4A0-4441-8E44-8BF36586EFE1}" type="presOf" srcId="{FEAA362C-B391-40C0-8DC7-6AA7C83AE79D}" destId="{5631F58F-1158-484A-ADA4-E8711579F4FD}" srcOrd="0" destOrd="0" presId="urn:microsoft.com/office/officeart/2005/8/layout/orgChart1"/>
    <dgm:cxn modelId="{6C14E165-A42F-4697-B360-421CAFF53EE6}" type="presOf" srcId="{DE9A769E-EB49-421B-87D5-ED3CD5DA8430}" destId="{1771CFB4-4954-4FF7-9C74-16D7DF0E8E66}" srcOrd="1" destOrd="0" presId="urn:microsoft.com/office/officeart/2005/8/layout/orgChart1"/>
    <dgm:cxn modelId="{F001D171-98AA-412D-AFAA-77D9F0907186}" type="presOf" srcId="{ABE55D2A-D8B2-4964-B888-E3008D9583DC}" destId="{26FE4020-2556-4D31-9905-9B6BBFF7BFA4}" srcOrd="0" destOrd="0" presId="urn:microsoft.com/office/officeart/2005/8/layout/orgChart1"/>
    <dgm:cxn modelId="{7787815D-5AFE-429F-84E1-3D9BD754DDCD}" type="presOf" srcId="{45F337A7-1B25-4807-A61F-37C97C7E4E9A}" destId="{6BF95FC3-E741-42FF-9F8E-2079C7823327}" srcOrd="1" destOrd="0" presId="urn:microsoft.com/office/officeart/2005/8/layout/orgChart1"/>
    <dgm:cxn modelId="{794174C5-E919-44E8-BA1A-08874B075A04}" type="presOf" srcId="{23F38C6E-E2F2-4149-B4C3-40B08EA02E14}" destId="{68CF92CD-4275-454E-8AFE-5EB177817D8F}" srcOrd="0" destOrd="0" presId="urn:microsoft.com/office/officeart/2005/8/layout/orgChart1"/>
    <dgm:cxn modelId="{852739AB-0F61-400B-B78B-FA81E7D13880}" type="presOf" srcId="{DE42446C-11AD-45DE-AB6F-99BC310F2BDB}" destId="{DD5CD0FE-92CF-425D-B3F4-8D1771AA182F}" srcOrd="0" destOrd="0" presId="urn:microsoft.com/office/officeart/2005/8/layout/orgChart1"/>
    <dgm:cxn modelId="{E09E67D6-5C4D-4297-879B-6952E8C6BE8F}" type="presOf" srcId="{45F337A7-1B25-4807-A61F-37C97C7E4E9A}" destId="{48DC19E0-17A3-40E1-84E8-ED92F3C219CA}" srcOrd="0" destOrd="0" presId="urn:microsoft.com/office/officeart/2005/8/layout/orgChart1"/>
    <dgm:cxn modelId="{D4CD41C8-5E7D-4042-8794-2390369D47DE}" type="presOf" srcId="{81CA9B01-E192-4429-A7BA-B38C9EEDFF92}" destId="{5721EBC6-DFCA-4D5B-85D3-6324D911988F}" srcOrd="0" destOrd="0" presId="urn:microsoft.com/office/officeart/2005/8/layout/orgChart1"/>
    <dgm:cxn modelId="{141654E4-FAD2-4CAF-9FB4-45FEBADF37AA}" type="presOf" srcId="{8FE509E9-38A5-42DB-9978-44B2B03894EB}" destId="{4A8113E9-8313-4C31-A583-DDF2F0D56435}" srcOrd="0" destOrd="0" presId="urn:microsoft.com/office/officeart/2005/8/layout/orgChart1"/>
    <dgm:cxn modelId="{C3209D9E-0D4F-476D-9E32-2B9D463E868D}" srcId="{45F337A7-1B25-4807-A61F-37C97C7E4E9A}" destId="{1888600A-DCED-4D85-9A73-C79C16A13F5E}" srcOrd="1" destOrd="0" parTransId="{2DAD75C8-A325-41DD-873A-32B41C16B2C0}" sibTransId="{040B8B92-2F2D-4DB1-94E8-409EBE39A45B}"/>
    <dgm:cxn modelId="{F8B1394C-B539-4301-9A0E-EAC5DB0F840A}" srcId="{5307E34C-DEF7-477F-84E1-197818CC4AF8}" destId="{068D8978-63C1-416A-B90F-12ABD55B6C2F}" srcOrd="0" destOrd="0" parTransId="{3535AEE1-7E12-475B-95D7-E2577E7FB548}" sibTransId="{C62BB33C-8875-4368-AACA-9C367C0474BF}"/>
    <dgm:cxn modelId="{CAA8B951-1A4A-4A3A-BE06-5D1D0E7AF026}" type="presOf" srcId="{AE9D6A23-074D-42E9-9E7C-A01DB3F97F84}" destId="{F0F7373F-01D8-45FA-9CA4-5A0F19F86BFD}" srcOrd="0" destOrd="0" presId="urn:microsoft.com/office/officeart/2005/8/layout/orgChart1"/>
    <dgm:cxn modelId="{778D8660-E68D-4A90-991A-27314D8D2121}" type="presOf" srcId="{26C09100-3A71-443B-BC6F-D422A18A8E9B}" destId="{036FED53-F147-4CF2-9AF6-4C93BACF5321}" srcOrd="1" destOrd="0" presId="urn:microsoft.com/office/officeart/2005/8/layout/orgChart1"/>
    <dgm:cxn modelId="{31899AF0-847A-4374-AB32-6B6F32581785}" type="presParOf" srcId="{DD5CD0FE-92CF-425D-B3F4-8D1771AA182F}" destId="{2B787994-F4DD-42BE-BBEA-F7EFBFFBEFA7}" srcOrd="0" destOrd="0" presId="urn:microsoft.com/office/officeart/2005/8/layout/orgChart1"/>
    <dgm:cxn modelId="{47F01E5E-629D-40E4-99BF-2C74086F8636}" type="presParOf" srcId="{2B787994-F4DD-42BE-BBEA-F7EFBFFBEFA7}" destId="{A49C5B1B-200B-4E0F-89B5-F59951CC7792}" srcOrd="0" destOrd="0" presId="urn:microsoft.com/office/officeart/2005/8/layout/orgChart1"/>
    <dgm:cxn modelId="{622CB7AA-1F3A-4C36-94F3-6229997FB356}" type="presParOf" srcId="{A49C5B1B-200B-4E0F-89B5-F59951CC7792}" destId="{7E5BEC47-C992-491C-B891-B29E635CEF5D}" srcOrd="0" destOrd="0" presId="urn:microsoft.com/office/officeart/2005/8/layout/orgChart1"/>
    <dgm:cxn modelId="{BE0000CF-42E6-4733-B7DE-7DF10876614D}" type="presParOf" srcId="{A49C5B1B-200B-4E0F-89B5-F59951CC7792}" destId="{1771CFB4-4954-4FF7-9C74-16D7DF0E8E66}" srcOrd="1" destOrd="0" presId="urn:microsoft.com/office/officeart/2005/8/layout/orgChart1"/>
    <dgm:cxn modelId="{BAF965A4-8B2A-489C-8CE4-58E95BB992C2}" type="presParOf" srcId="{2B787994-F4DD-42BE-BBEA-F7EFBFFBEFA7}" destId="{25C11854-58B1-41A3-8EF2-274A20AC3F73}" srcOrd="1" destOrd="0" presId="urn:microsoft.com/office/officeart/2005/8/layout/orgChart1"/>
    <dgm:cxn modelId="{A10994CC-CAD3-4704-8C52-37F04FDA6152}" type="presParOf" srcId="{2B787994-F4DD-42BE-BBEA-F7EFBFFBEFA7}" destId="{72CFDC8D-415A-4F31-853E-51516414FA42}" srcOrd="2" destOrd="0" presId="urn:microsoft.com/office/officeart/2005/8/layout/orgChart1"/>
    <dgm:cxn modelId="{101800DB-5CCD-4D00-B0EE-CBD577C2C0AD}" type="presParOf" srcId="{72CFDC8D-415A-4F31-853E-51516414FA42}" destId="{99CA875F-7466-4366-AEC9-EF42D875D008}" srcOrd="0" destOrd="0" presId="urn:microsoft.com/office/officeart/2005/8/layout/orgChart1"/>
    <dgm:cxn modelId="{80D3A9FB-EB79-499F-BEC1-95DA9BE6919E}" type="presParOf" srcId="{72CFDC8D-415A-4F31-853E-51516414FA42}" destId="{438DE1DB-90B1-4AE2-BA25-C3ABD90A19C4}" srcOrd="1" destOrd="0" presId="urn:microsoft.com/office/officeart/2005/8/layout/orgChart1"/>
    <dgm:cxn modelId="{908209A4-C7EA-435D-9A50-F875EF1BC865}" type="presParOf" srcId="{438DE1DB-90B1-4AE2-BA25-C3ABD90A19C4}" destId="{5F0DD6D5-3F6C-4361-8BED-875F8B257397}" srcOrd="0" destOrd="0" presId="urn:microsoft.com/office/officeart/2005/8/layout/orgChart1"/>
    <dgm:cxn modelId="{4DEBF6C2-39C9-4386-8FB6-C112322A8360}" type="presParOf" srcId="{5F0DD6D5-3F6C-4361-8BED-875F8B257397}" destId="{CD91DD6A-8ED2-49FA-878A-24AD3DD2B0FB}" srcOrd="0" destOrd="0" presId="urn:microsoft.com/office/officeart/2005/8/layout/orgChart1"/>
    <dgm:cxn modelId="{E2A59966-0400-4EF9-B773-174D2396C9CE}" type="presParOf" srcId="{5F0DD6D5-3F6C-4361-8BED-875F8B257397}" destId="{F9FA9DD0-6BA8-4132-9FBB-B4B7CCA456AB}" srcOrd="1" destOrd="0" presId="urn:microsoft.com/office/officeart/2005/8/layout/orgChart1"/>
    <dgm:cxn modelId="{A5130FE6-8358-413D-9E49-55510F407B5C}" type="presParOf" srcId="{438DE1DB-90B1-4AE2-BA25-C3ABD90A19C4}" destId="{4704587D-E8BA-4B2D-9145-8E24167588E1}" srcOrd="1" destOrd="0" presId="urn:microsoft.com/office/officeart/2005/8/layout/orgChart1"/>
    <dgm:cxn modelId="{E9101190-6038-4547-BED7-768277F62215}" type="presParOf" srcId="{438DE1DB-90B1-4AE2-BA25-C3ABD90A19C4}" destId="{8C4B46EA-6C67-4B8B-A04F-5FC1028C107E}" srcOrd="2" destOrd="0" presId="urn:microsoft.com/office/officeart/2005/8/layout/orgChart1"/>
    <dgm:cxn modelId="{F49DC013-1AE0-470D-B8D7-379D574360E6}" type="presParOf" srcId="{72CFDC8D-415A-4F31-853E-51516414FA42}" destId="{9F3C3F91-ED4A-44B9-99BA-E080C45A06E9}" srcOrd="2" destOrd="0" presId="urn:microsoft.com/office/officeart/2005/8/layout/orgChart1"/>
    <dgm:cxn modelId="{021FECF1-A4BB-4264-9384-82ED7A624A0C}" type="presParOf" srcId="{72CFDC8D-415A-4F31-853E-51516414FA42}" destId="{52827A40-015D-4CE4-93BE-12C3C36F3681}" srcOrd="3" destOrd="0" presId="urn:microsoft.com/office/officeart/2005/8/layout/orgChart1"/>
    <dgm:cxn modelId="{4BA3A6C3-5D77-4FF7-91FB-7A26290D8E40}" type="presParOf" srcId="{52827A40-015D-4CE4-93BE-12C3C36F3681}" destId="{B8CF6200-009C-437C-9512-479FE277BE63}" srcOrd="0" destOrd="0" presId="urn:microsoft.com/office/officeart/2005/8/layout/orgChart1"/>
    <dgm:cxn modelId="{5FB4769D-EF66-4500-943A-0EE92F8B6AFC}" type="presParOf" srcId="{B8CF6200-009C-437C-9512-479FE277BE63}" destId="{9A10FF90-1CD6-4117-8916-851154EBF890}" srcOrd="0" destOrd="0" presId="urn:microsoft.com/office/officeart/2005/8/layout/orgChart1"/>
    <dgm:cxn modelId="{2300900C-440E-4320-80EB-73E4CF2530B7}" type="presParOf" srcId="{B8CF6200-009C-437C-9512-479FE277BE63}" destId="{CD847FE8-9D81-4FFA-881C-9F94E39BF64C}" srcOrd="1" destOrd="0" presId="urn:microsoft.com/office/officeart/2005/8/layout/orgChart1"/>
    <dgm:cxn modelId="{CFBA572E-57F6-448F-8478-C367677B6A62}" type="presParOf" srcId="{52827A40-015D-4CE4-93BE-12C3C36F3681}" destId="{B3DD4DFB-327D-4F99-B360-D1DA9374DF0C}" srcOrd="1" destOrd="0" presId="urn:microsoft.com/office/officeart/2005/8/layout/orgChart1"/>
    <dgm:cxn modelId="{000702E2-36D5-4032-B3D0-6BC3B1DFCDB3}" type="presParOf" srcId="{B3DD4DFB-327D-4F99-B360-D1DA9374DF0C}" destId="{E0D57994-E00F-499B-BEE5-262443BB57D0}" srcOrd="0" destOrd="0" presId="urn:microsoft.com/office/officeart/2005/8/layout/orgChart1"/>
    <dgm:cxn modelId="{96BA6914-C6A6-4AF8-92B5-F5F3F712D293}" type="presParOf" srcId="{B3DD4DFB-327D-4F99-B360-D1DA9374DF0C}" destId="{B124D8F0-B9BF-4FEB-9569-7F50CBD42080}" srcOrd="1" destOrd="0" presId="urn:microsoft.com/office/officeart/2005/8/layout/orgChart1"/>
    <dgm:cxn modelId="{D8406F01-8872-4B91-837A-3631976E6CB9}" type="presParOf" srcId="{B124D8F0-B9BF-4FEB-9569-7F50CBD42080}" destId="{0FD1D63B-314C-4066-B8BD-949F405EC917}" srcOrd="0" destOrd="0" presId="urn:microsoft.com/office/officeart/2005/8/layout/orgChart1"/>
    <dgm:cxn modelId="{7833DB1A-A800-4E46-8455-B528FA8A7FEE}" type="presParOf" srcId="{0FD1D63B-314C-4066-B8BD-949F405EC917}" destId="{7D4C6D59-D623-40C7-8288-93FCD72C3578}" srcOrd="0" destOrd="0" presId="urn:microsoft.com/office/officeart/2005/8/layout/orgChart1"/>
    <dgm:cxn modelId="{206798DA-E326-43EB-B5BC-B43C452963BC}" type="presParOf" srcId="{0FD1D63B-314C-4066-B8BD-949F405EC917}" destId="{F3538738-23EE-421B-8132-955AA941FD76}" srcOrd="1" destOrd="0" presId="urn:microsoft.com/office/officeart/2005/8/layout/orgChart1"/>
    <dgm:cxn modelId="{11F5BA5B-7BAC-4B73-9C0F-4AF69B41836B}" type="presParOf" srcId="{B124D8F0-B9BF-4FEB-9569-7F50CBD42080}" destId="{BCD9F170-3968-4EC7-8DEF-80BA0BFE0473}" srcOrd="1" destOrd="0" presId="urn:microsoft.com/office/officeart/2005/8/layout/orgChart1"/>
    <dgm:cxn modelId="{B62AC40E-B9B3-46DC-A013-6930D54C0CD8}" type="presParOf" srcId="{BCD9F170-3968-4EC7-8DEF-80BA0BFE0473}" destId="{27520662-FC1F-4DBF-B230-D1C78A89337B}" srcOrd="0" destOrd="0" presId="urn:microsoft.com/office/officeart/2005/8/layout/orgChart1"/>
    <dgm:cxn modelId="{951993AB-6366-46B9-8EC3-97DA53B5AB15}" type="presParOf" srcId="{BCD9F170-3968-4EC7-8DEF-80BA0BFE0473}" destId="{46D6EA50-3567-4F79-865D-52B96908553E}" srcOrd="1" destOrd="0" presId="urn:microsoft.com/office/officeart/2005/8/layout/orgChart1"/>
    <dgm:cxn modelId="{79860588-FE09-410E-BDC1-D1355D33A167}" type="presParOf" srcId="{46D6EA50-3567-4F79-865D-52B96908553E}" destId="{67D1A235-0780-4FCF-AE2C-05648CA086A8}" srcOrd="0" destOrd="0" presId="urn:microsoft.com/office/officeart/2005/8/layout/orgChart1"/>
    <dgm:cxn modelId="{1481A962-3BA7-4FE4-BC12-4351A14BA5BD}" type="presParOf" srcId="{67D1A235-0780-4FCF-AE2C-05648CA086A8}" destId="{0A04405C-1C7F-41F8-8A4C-38674EC08B44}" srcOrd="0" destOrd="0" presId="urn:microsoft.com/office/officeart/2005/8/layout/orgChart1"/>
    <dgm:cxn modelId="{4BFB3C3D-BB75-4B45-8674-FD7E3F0869F3}" type="presParOf" srcId="{67D1A235-0780-4FCF-AE2C-05648CA086A8}" destId="{3672FF89-D9CB-4069-9438-EEE781E98AD1}" srcOrd="1" destOrd="0" presId="urn:microsoft.com/office/officeart/2005/8/layout/orgChart1"/>
    <dgm:cxn modelId="{CADAE063-606B-49BA-A8C7-336B374724E5}" type="presParOf" srcId="{46D6EA50-3567-4F79-865D-52B96908553E}" destId="{531B0DE2-9BC6-468E-A99F-3A17656E2EB3}" srcOrd="1" destOrd="0" presId="urn:microsoft.com/office/officeart/2005/8/layout/orgChart1"/>
    <dgm:cxn modelId="{ED3DC411-6326-4AE6-B8A6-E0B479CBA963}" type="presParOf" srcId="{46D6EA50-3567-4F79-865D-52B96908553E}" destId="{DEF6A63D-7C6B-479D-A77D-866B68122AE7}" srcOrd="2" destOrd="0" presId="urn:microsoft.com/office/officeart/2005/8/layout/orgChart1"/>
    <dgm:cxn modelId="{F6B9867B-523C-45B2-A181-E8A0D12E946D}" type="presParOf" srcId="{BCD9F170-3968-4EC7-8DEF-80BA0BFE0473}" destId="{5631F58F-1158-484A-ADA4-E8711579F4FD}" srcOrd="2" destOrd="0" presId="urn:microsoft.com/office/officeart/2005/8/layout/orgChart1"/>
    <dgm:cxn modelId="{A2E1794C-CE26-4C6B-9E1C-0F6B276F4234}" type="presParOf" srcId="{BCD9F170-3968-4EC7-8DEF-80BA0BFE0473}" destId="{597C2674-CA57-4406-8761-0DA2E9DA782F}" srcOrd="3" destOrd="0" presId="urn:microsoft.com/office/officeart/2005/8/layout/orgChart1"/>
    <dgm:cxn modelId="{397D16BA-2264-452F-8AD9-B95411057455}" type="presParOf" srcId="{597C2674-CA57-4406-8761-0DA2E9DA782F}" destId="{4E291528-5480-46E2-A044-A0F2A4001039}" srcOrd="0" destOrd="0" presId="urn:microsoft.com/office/officeart/2005/8/layout/orgChart1"/>
    <dgm:cxn modelId="{773541B0-750A-42D1-AFA8-D5328B7265C3}" type="presParOf" srcId="{4E291528-5480-46E2-A044-A0F2A4001039}" destId="{5721EBC6-DFCA-4D5B-85D3-6324D911988F}" srcOrd="0" destOrd="0" presId="urn:microsoft.com/office/officeart/2005/8/layout/orgChart1"/>
    <dgm:cxn modelId="{B0C658C1-D033-4D01-A150-55E5EAEC51F3}" type="presParOf" srcId="{4E291528-5480-46E2-A044-A0F2A4001039}" destId="{43864B52-5479-453B-A183-CCD9F6FD0842}" srcOrd="1" destOrd="0" presId="urn:microsoft.com/office/officeart/2005/8/layout/orgChart1"/>
    <dgm:cxn modelId="{2611D519-00E2-4281-A772-020CC9A56854}" type="presParOf" srcId="{597C2674-CA57-4406-8761-0DA2E9DA782F}" destId="{3ABBDB12-5A46-438A-BC35-F315C19EE8B7}" srcOrd="1" destOrd="0" presId="urn:microsoft.com/office/officeart/2005/8/layout/orgChart1"/>
    <dgm:cxn modelId="{D13EEEC4-93FD-468D-9DD3-C5044A4B3593}" type="presParOf" srcId="{597C2674-CA57-4406-8761-0DA2E9DA782F}" destId="{49355DB1-8B6C-4092-8425-32C789A99524}" srcOrd="2" destOrd="0" presId="urn:microsoft.com/office/officeart/2005/8/layout/orgChart1"/>
    <dgm:cxn modelId="{80EDE4E4-4085-4A9C-9C31-174854EDC1A5}" type="presParOf" srcId="{BCD9F170-3968-4EC7-8DEF-80BA0BFE0473}" destId="{546AF3AD-344E-4713-B184-6BBCC241A5D0}" srcOrd="4" destOrd="0" presId="urn:microsoft.com/office/officeart/2005/8/layout/orgChart1"/>
    <dgm:cxn modelId="{B84A1E6D-7568-4BD3-BA42-2E515E850B09}" type="presParOf" srcId="{BCD9F170-3968-4EC7-8DEF-80BA0BFE0473}" destId="{EBE4DDAA-EE55-45BC-9094-BFBEE153A98F}" srcOrd="5" destOrd="0" presId="urn:microsoft.com/office/officeart/2005/8/layout/orgChart1"/>
    <dgm:cxn modelId="{5C177EA6-42B3-4E4C-863A-07C69031CC72}" type="presParOf" srcId="{EBE4DDAA-EE55-45BC-9094-BFBEE153A98F}" destId="{DE182316-86D2-4C0F-A3B7-C73CDA953739}" srcOrd="0" destOrd="0" presId="urn:microsoft.com/office/officeart/2005/8/layout/orgChart1"/>
    <dgm:cxn modelId="{82CB0027-0A3E-47AC-BD8E-2D5F54245DD9}" type="presParOf" srcId="{DE182316-86D2-4C0F-A3B7-C73CDA953739}" destId="{7A3363E7-6EA1-4F3C-927F-D80254ABA8CB}" srcOrd="0" destOrd="0" presId="urn:microsoft.com/office/officeart/2005/8/layout/orgChart1"/>
    <dgm:cxn modelId="{963F4C9C-330F-4E38-8E3E-AC42BBE87D24}" type="presParOf" srcId="{DE182316-86D2-4C0F-A3B7-C73CDA953739}" destId="{B1DB6021-8435-4779-B7A9-45C65599D326}" srcOrd="1" destOrd="0" presId="urn:microsoft.com/office/officeart/2005/8/layout/orgChart1"/>
    <dgm:cxn modelId="{05C9098F-CBFE-4E5A-9320-3838F409741B}" type="presParOf" srcId="{EBE4DDAA-EE55-45BC-9094-BFBEE153A98F}" destId="{B6E017D5-552F-4727-ABE3-9A2683326310}" srcOrd="1" destOrd="0" presId="urn:microsoft.com/office/officeart/2005/8/layout/orgChart1"/>
    <dgm:cxn modelId="{D3DE6ABE-796B-497A-93A9-995F63640F90}" type="presParOf" srcId="{EBE4DDAA-EE55-45BC-9094-BFBEE153A98F}" destId="{A0CA9AE4-A10A-410F-9A44-C263F0B5F531}" srcOrd="2" destOrd="0" presId="urn:microsoft.com/office/officeart/2005/8/layout/orgChart1"/>
    <dgm:cxn modelId="{45746CB6-65FE-4088-BF19-BEA2033126CF}" type="presParOf" srcId="{BCD9F170-3968-4EC7-8DEF-80BA0BFE0473}" destId="{68CF92CD-4275-454E-8AFE-5EB177817D8F}" srcOrd="6" destOrd="0" presId="urn:microsoft.com/office/officeart/2005/8/layout/orgChart1"/>
    <dgm:cxn modelId="{D70E9AF0-0182-4883-B01C-49F4E430FD4E}" type="presParOf" srcId="{BCD9F170-3968-4EC7-8DEF-80BA0BFE0473}" destId="{085FCD37-9E8C-4E44-A5E8-5B3D155AAE58}" srcOrd="7" destOrd="0" presId="urn:microsoft.com/office/officeart/2005/8/layout/orgChart1"/>
    <dgm:cxn modelId="{B8A2C707-7597-44F7-A315-F6CA8E7A925E}" type="presParOf" srcId="{085FCD37-9E8C-4E44-A5E8-5B3D155AAE58}" destId="{0E6BD6CA-CB99-46A7-9119-83A8143DF6E8}" srcOrd="0" destOrd="0" presId="urn:microsoft.com/office/officeart/2005/8/layout/orgChart1"/>
    <dgm:cxn modelId="{73BB94F1-2D34-4036-86B8-9C55B4BD7CB6}" type="presParOf" srcId="{0E6BD6CA-CB99-46A7-9119-83A8143DF6E8}" destId="{F95E5AE4-16E0-4604-A7BE-3EE50707362E}" srcOrd="0" destOrd="0" presId="urn:microsoft.com/office/officeart/2005/8/layout/orgChart1"/>
    <dgm:cxn modelId="{FE3D745A-3B55-47DD-B2F9-088A9E49D971}" type="presParOf" srcId="{0E6BD6CA-CB99-46A7-9119-83A8143DF6E8}" destId="{DF88E872-DCD8-48DD-97D1-E2D177C4FD5C}" srcOrd="1" destOrd="0" presId="urn:microsoft.com/office/officeart/2005/8/layout/orgChart1"/>
    <dgm:cxn modelId="{24E3D584-3245-4C58-B287-9F2725701439}" type="presParOf" srcId="{085FCD37-9E8C-4E44-A5E8-5B3D155AAE58}" destId="{46A4949D-3296-4A6C-ABBD-06E0B2F40CDB}" srcOrd="1" destOrd="0" presId="urn:microsoft.com/office/officeart/2005/8/layout/orgChart1"/>
    <dgm:cxn modelId="{263A8A2A-114F-4E28-BC70-638A9ED10247}" type="presParOf" srcId="{085FCD37-9E8C-4E44-A5E8-5B3D155AAE58}" destId="{CC72AA20-E111-4975-8F78-E5E2130D3D37}" srcOrd="2" destOrd="0" presId="urn:microsoft.com/office/officeart/2005/8/layout/orgChart1"/>
    <dgm:cxn modelId="{990A3A07-BE2C-4727-BBDF-B2EE2B9BA89A}" type="presParOf" srcId="{B124D8F0-B9BF-4FEB-9569-7F50CBD42080}" destId="{4996E34B-4BAD-4071-BCCC-DD7B5326D3CE}" srcOrd="2" destOrd="0" presId="urn:microsoft.com/office/officeart/2005/8/layout/orgChart1"/>
    <dgm:cxn modelId="{7C2912CB-15F7-423A-A109-66198B806A17}" type="presParOf" srcId="{B3DD4DFB-327D-4F99-B360-D1DA9374DF0C}" destId="{B287CC85-B75E-451F-9470-40BFA95E931C}" srcOrd="2" destOrd="0" presId="urn:microsoft.com/office/officeart/2005/8/layout/orgChart1"/>
    <dgm:cxn modelId="{8F1147C5-A972-4432-8367-F2A038D9C26C}" type="presParOf" srcId="{B3DD4DFB-327D-4F99-B360-D1DA9374DF0C}" destId="{F0064BB4-8716-4013-A3A4-CB613B24E0F9}" srcOrd="3" destOrd="0" presId="urn:microsoft.com/office/officeart/2005/8/layout/orgChart1"/>
    <dgm:cxn modelId="{90E6D0E4-EBF5-4EA4-B3DE-A08413756F4F}" type="presParOf" srcId="{F0064BB4-8716-4013-A3A4-CB613B24E0F9}" destId="{2F419522-55CE-48C0-9ADA-228A0FDBC383}" srcOrd="0" destOrd="0" presId="urn:microsoft.com/office/officeart/2005/8/layout/orgChart1"/>
    <dgm:cxn modelId="{CEFF1992-985B-4E01-80BF-D32385DC8CF8}" type="presParOf" srcId="{2F419522-55CE-48C0-9ADA-228A0FDBC383}" destId="{48DC19E0-17A3-40E1-84E8-ED92F3C219CA}" srcOrd="0" destOrd="0" presId="urn:microsoft.com/office/officeart/2005/8/layout/orgChart1"/>
    <dgm:cxn modelId="{1668D5DD-EECE-47DB-ABA4-7F12D012DD6B}" type="presParOf" srcId="{2F419522-55CE-48C0-9ADA-228A0FDBC383}" destId="{6BF95FC3-E741-42FF-9F8E-2079C7823327}" srcOrd="1" destOrd="0" presId="urn:microsoft.com/office/officeart/2005/8/layout/orgChart1"/>
    <dgm:cxn modelId="{A054EBD8-C126-4788-868F-C30DA84CA313}" type="presParOf" srcId="{F0064BB4-8716-4013-A3A4-CB613B24E0F9}" destId="{7F7B8DBC-A8CD-433F-925D-CD1E683A2BF0}" srcOrd="1" destOrd="0" presId="urn:microsoft.com/office/officeart/2005/8/layout/orgChart1"/>
    <dgm:cxn modelId="{43A4D01A-F287-42CD-8BA7-4BFEA5CCBD77}" type="presParOf" srcId="{7F7B8DBC-A8CD-433F-925D-CD1E683A2BF0}" destId="{0A8DEE2D-19FF-41F0-BC51-D127C8CF8E4E}" srcOrd="0" destOrd="0" presId="urn:microsoft.com/office/officeart/2005/8/layout/orgChart1"/>
    <dgm:cxn modelId="{209E3E7E-CA51-41AC-8C5B-C2AFF1CEA77B}" type="presParOf" srcId="{7F7B8DBC-A8CD-433F-925D-CD1E683A2BF0}" destId="{942E2A44-9AC7-4F3A-ADCD-E4154C8B5783}" srcOrd="1" destOrd="0" presId="urn:microsoft.com/office/officeart/2005/8/layout/orgChart1"/>
    <dgm:cxn modelId="{1EB1DF2D-87E0-48F8-A2F6-F4618FBB8B7C}" type="presParOf" srcId="{942E2A44-9AC7-4F3A-ADCD-E4154C8B5783}" destId="{78BDDBD1-3C99-44C6-8582-7E6E744D8E84}" srcOrd="0" destOrd="0" presId="urn:microsoft.com/office/officeart/2005/8/layout/orgChart1"/>
    <dgm:cxn modelId="{19ACB22A-4FAF-47CC-A96B-DEF8DFB44EAD}" type="presParOf" srcId="{78BDDBD1-3C99-44C6-8582-7E6E744D8E84}" destId="{90B2AE8D-71CB-499B-9707-78F0335D6E20}" srcOrd="0" destOrd="0" presId="urn:microsoft.com/office/officeart/2005/8/layout/orgChart1"/>
    <dgm:cxn modelId="{0FFF3D38-ABD5-42BB-8CAC-0889CE204255}" type="presParOf" srcId="{78BDDBD1-3C99-44C6-8582-7E6E744D8E84}" destId="{7C1A39C1-B71C-403B-A373-E7253750DA00}" srcOrd="1" destOrd="0" presId="urn:microsoft.com/office/officeart/2005/8/layout/orgChart1"/>
    <dgm:cxn modelId="{DCE26C5F-EF9C-43D0-91B3-026E1F172ACE}" type="presParOf" srcId="{942E2A44-9AC7-4F3A-ADCD-E4154C8B5783}" destId="{A9028BB9-2CFC-4D40-8FFE-AAE388B3CCFB}" srcOrd="1" destOrd="0" presId="urn:microsoft.com/office/officeart/2005/8/layout/orgChart1"/>
    <dgm:cxn modelId="{CF7B7241-7583-48DE-9A0C-F6BAEFB942B5}" type="presParOf" srcId="{942E2A44-9AC7-4F3A-ADCD-E4154C8B5783}" destId="{E1048B93-28A1-4EB0-8A53-FD886CE87A4C}" srcOrd="2" destOrd="0" presId="urn:microsoft.com/office/officeart/2005/8/layout/orgChart1"/>
    <dgm:cxn modelId="{9948F4BF-D138-4D31-8E4E-E613CC0056CA}" type="presParOf" srcId="{7F7B8DBC-A8CD-433F-925D-CD1E683A2BF0}" destId="{8C238EEA-9E48-44BB-8D3D-BAB0E63D11A2}" srcOrd="2" destOrd="0" presId="urn:microsoft.com/office/officeart/2005/8/layout/orgChart1"/>
    <dgm:cxn modelId="{C66708BA-DC29-4A65-9371-8EFF3F321551}" type="presParOf" srcId="{7F7B8DBC-A8CD-433F-925D-CD1E683A2BF0}" destId="{BD189EBD-2C46-4C50-BC8C-FA98D9D86FEF}" srcOrd="3" destOrd="0" presId="urn:microsoft.com/office/officeart/2005/8/layout/orgChart1"/>
    <dgm:cxn modelId="{07FE5F65-24F3-4F5C-A21E-D7E12AC06560}" type="presParOf" srcId="{BD189EBD-2C46-4C50-BC8C-FA98D9D86FEF}" destId="{C0928DE3-9406-4DB1-A8AB-F281715A95FC}" srcOrd="0" destOrd="0" presId="urn:microsoft.com/office/officeart/2005/8/layout/orgChart1"/>
    <dgm:cxn modelId="{8067E58A-272B-42CC-A11B-4B3A866F2B36}" type="presParOf" srcId="{C0928DE3-9406-4DB1-A8AB-F281715A95FC}" destId="{3E87FBE7-2BCE-48D9-BD6C-A26E931FA4F6}" srcOrd="0" destOrd="0" presId="urn:microsoft.com/office/officeart/2005/8/layout/orgChart1"/>
    <dgm:cxn modelId="{AD79D9EB-D971-4901-A205-FC90C27624AE}" type="presParOf" srcId="{C0928DE3-9406-4DB1-A8AB-F281715A95FC}" destId="{DFB6B78E-39C3-479B-8EF5-D7C7C926617F}" srcOrd="1" destOrd="0" presId="urn:microsoft.com/office/officeart/2005/8/layout/orgChart1"/>
    <dgm:cxn modelId="{40A3CCBD-899D-42BB-8FE9-1F24A35EF9BD}" type="presParOf" srcId="{BD189EBD-2C46-4C50-BC8C-FA98D9D86FEF}" destId="{73940CFB-9082-47AB-AF1A-4DF3AD841159}" srcOrd="1" destOrd="0" presId="urn:microsoft.com/office/officeart/2005/8/layout/orgChart1"/>
    <dgm:cxn modelId="{4DAD9FDA-F5FB-491E-B863-59FF565DFDAB}" type="presParOf" srcId="{BD189EBD-2C46-4C50-BC8C-FA98D9D86FEF}" destId="{3AF254B0-A8E0-4432-B7DE-6ED60BF9F615}" srcOrd="2" destOrd="0" presId="urn:microsoft.com/office/officeart/2005/8/layout/orgChart1"/>
    <dgm:cxn modelId="{C8F8C968-98A4-4B78-A8F4-D2E864FA4B55}" type="presParOf" srcId="{7F7B8DBC-A8CD-433F-925D-CD1E683A2BF0}" destId="{26FE4020-2556-4D31-9905-9B6BBFF7BFA4}" srcOrd="4" destOrd="0" presId="urn:microsoft.com/office/officeart/2005/8/layout/orgChart1"/>
    <dgm:cxn modelId="{CA265E2F-96C1-4C18-AC1B-E90E308C9A95}" type="presParOf" srcId="{7F7B8DBC-A8CD-433F-925D-CD1E683A2BF0}" destId="{F4A224F8-0476-4F43-9F54-1C73A9EF927B}" srcOrd="5" destOrd="0" presId="urn:microsoft.com/office/officeart/2005/8/layout/orgChart1"/>
    <dgm:cxn modelId="{92BA0402-ECBC-4304-BF7B-36A686425D07}" type="presParOf" srcId="{F4A224F8-0476-4F43-9F54-1C73A9EF927B}" destId="{EF33C527-76BF-449A-8B98-96515BE1AC00}" srcOrd="0" destOrd="0" presId="urn:microsoft.com/office/officeart/2005/8/layout/orgChart1"/>
    <dgm:cxn modelId="{B0DC16B4-ED0B-4B7D-B293-A4A2D6BB458C}" type="presParOf" srcId="{EF33C527-76BF-449A-8B98-96515BE1AC00}" destId="{C31D3041-0C46-47D2-B2B0-8ECBE28CAD1B}" srcOrd="0" destOrd="0" presId="urn:microsoft.com/office/officeart/2005/8/layout/orgChart1"/>
    <dgm:cxn modelId="{8438B8A9-19DD-4EAC-91C6-22EFA961E34F}" type="presParOf" srcId="{EF33C527-76BF-449A-8B98-96515BE1AC00}" destId="{B3490302-5049-4184-9F03-44A517234BE6}" srcOrd="1" destOrd="0" presId="urn:microsoft.com/office/officeart/2005/8/layout/orgChart1"/>
    <dgm:cxn modelId="{EF6B236D-E340-473A-99BC-54AD49A72346}" type="presParOf" srcId="{F4A224F8-0476-4F43-9F54-1C73A9EF927B}" destId="{FEA12B4B-142C-4AB3-9690-A50F0B728E52}" srcOrd="1" destOrd="0" presId="urn:microsoft.com/office/officeart/2005/8/layout/orgChart1"/>
    <dgm:cxn modelId="{53278965-60ED-4E72-BA8C-58F90F683A69}" type="presParOf" srcId="{F4A224F8-0476-4F43-9F54-1C73A9EF927B}" destId="{1F0E2F2F-FF56-4921-BF7B-A5206A8A33AC}" srcOrd="2" destOrd="0" presId="urn:microsoft.com/office/officeart/2005/8/layout/orgChart1"/>
    <dgm:cxn modelId="{631CFC4B-1D09-4DBD-B5AB-C4B89DD5A7FA}" type="presParOf" srcId="{F0064BB4-8716-4013-A3A4-CB613B24E0F9}" destId="{AE4B314A-11DB-4DF3-954E-1F4720F0CEBB}" srcOrd="2" destOrd="0" presId="urn:microsoft.com/office/officeart/2005/8/layout/orgChart1"/>
    <dgm:cxn modelId="{150E8EB9-8B91-4349-8BD5-AFF1C2E8175C}" type="presParOf" srcId="{B3DD4DFB-327D-4F99-B360-D1DA9374DF0C}" destId="{0FBBF46C-FBA3-4438-80EE-2A771F51A57A}" srcOrd="4" destOrd="0" presId="urn:microsoft.com/office/officeart/2005/8/layout/orgChart1"/>
    <dgm:cxn modelId="{483F6AD7-5DE7-4906-BA6A-B954625F2674}" type="presParOf" srcId="{B3DD4DFB-327D-4F99-B360-D1DA9374DF0C}" destId="{162B4B32-5D94-456A-AE30-F2B5A5E2F68B}" srcOrd="5" destOrd="0" presId="urn:microsoft.com/office/officeart/2005/8/layout/orgChart1"/>
    <dgm:cxn modelId="{4791BCB1-4DC5-4D27-8254-846758FF6D9D}" type="presParOf" srcId="{162B4B32-5D94-456A-AE30-F2B5A5E2F68B}" destId="{EAFB7809-2BB6-4D68-9A19-FDDB9F367D6E}" srcOrd="0" destOrd="0" presId="urn:microsoft.com/office/officeart/2005/8/layout/orgChart1"/>
    <dgm:cxn modelId="{C28F1FA9-43D7-45EE-859B-F3D1EA142C05}" type="presParOf" srcId="{EAFB7809-2BB6-4D68-9A19-FDDB9F367D6E}" destId="{56A71B6D-07FB-4B03-AF00-F2D0FEA4E025}" srcOrd="0" destOrd="0" presId="urn:microsoft.com/office/officeart/2005/8/layout/orgChart1"/>
    <dgm:cxn modelId="{39511F9E-BC41-4703-9838-63D3E5C77DDF}" type="presParOf" srcId="{EAFB7809-2BB6-4D68-9A19-FDDB9F367D6E}" destId="{4C8619B6-ACD0-45CE-B9E2-75396828669B}" srcOrd="1" destOrd="0" presId="urn:microsoft.com/office/officeart/2005/8/layout/orgChart1"/>
    <dgm:cxn modelId="{C446C666-4F58-4106-95CB-5554BBA645C1}" type="presParOf" srcId="{162B4B32-5D94-456A-AE30-F2B5A5E2F68B}" destId="{1A78DE51-7967-4F53-8146-19074FF72E5D}" srcOrd="1" destOrd="0" presId="urn:microsoft.com/office/officeart/2005/8/layout/orgChart1"/>
    <dgm:cxn modelId="{D4F40B5D-CDA8-47EB-A0D6-EF874388EA94}" type="presParOf" srcId="{1A78DE51-7967-4F53-8146-19074FF72E5D}" destId="{8AE001ED-0348-4DB6-8772-B496D773FE10}" srcOrd="0" destOrd="0" presId="urn:microsoft.com/office/officeart/2005/8/layout/orgChart1"/>
    <dgm:cxn modelId="{41F9DAEC-E725-4F80-A5EE-414824ABC9E6}" type="presParOf" srcId="{1A78DE51-7967-4F53-8146-19074FF72E5D}" destId="{BBB4C496-6080-459A-8812-E08F93378F95}" srcOrd="1" destOrd="0" presId="urn:microsoft.com/office/officeart/2005/8/layout/orgChart1"/>
    <dgm:cxn modelId="{5A5ED158-59C0-4302-AA99-D24A7DE2359D}" type="presParOf" srcId="{BBB4C496-6080-459A-8812-E08F93378F95}" destId="{B3E8ACC0-7730-4361-9646-8CC1844C6968}" srcOrd="0" destOrd="0" presId="urn:microsoft.com/office/officeart/2005/8/layout/orgChart1"/>
    <dgm:cxn modelId="{7FF71D96-F0A8-443E-A91A-F63822D49C19}" type="presParOf" srcId="{B3E8ACC0-7730-4361-9646-8CC1844C6968}" destId="{4A9861A9-347A-496F-83EB-E9A8FD363FEA}" srcOrd="0" destOrd="0" presId="urn:microsoft.com/office/officeart/2005/8/layout/orgChart1"/>
    <dgm:cxn modelId="{84973550-3A01-49AA-A5AA-346E43EE2380}" type="presParOf" srcId="{B3E8ACC0-7730-4361-9646-8CC1844C6968}" destId="{036FED53-F147-4CF2-9AF6-4C93BACF5321}" srcOrd="1" destOrd="0" presId="urn:microsoft.com/office/officeart/2005/8/layout/orgChart1"/>
    <dgm:cxn modelId="{2F6AB283-DD34-47E0-BB15-DA63E19C3FAF}" type="presParOf" srcId="{BBB4C496-6080-459A-8812-E08F93378F95}" destId="{F22934D3-1CEC-4668-8476-94A584973D28}" srcOrd="1" destOrd="0" presId="urn:microsoft.com/office/officeart/2005/8/layout/orgChart1"/>
    <dgm:cxn modelId="{A471EB6F-09F4-4D55-86E8-8F8799C71DB5}" type="presParOf" srcId="{BBB4C496-6080-459A-8812-E08F93378F95}" destId="{69C6A74D-6BD3-4732-8A53-D77AEFA72C33}" srcOrd="2" destOrd="0" presId="urn:microsoft.com/office/officeart/2005/8/layout/orgChart1"/>
    <dgm:cxn modelId="{A770901E-8F61-4C16-8D8B-7117E0EEA21D}" type="presParOf" srcId="{1A78DE51-7967-4F53-8146-19074FF72E5D}" destId="{4A8113E9-8313-4C31-A583-DDF2F0D56435}" srcOrd="2" destOrd="0" presId="urn:microsoft.com/office/officeart/2005/8/layout/orgChart1"/>
    <dgm:cxn modelId="{FADC240B-412C-4A12-A164-ED513F63BDC5}" type="presParOf" srcId="{1A78DE51-7967-4F53-8146-19074FF72E5D}" destId="{524040DA-5056-4FFB-B39D-1C1C555D33AC}" srcOrd="3" destOrd="0" presId="urn:microsoft.com/office/officeart/2005/8/layout/orgChart1"/>
    <dgm:cxn modelId="{846CBA57-B201-44FD-9551-09B4F3208F5B}" type="presParOf" srcId="{524040DA-5056-4FFB-B39D-1C1C555D33AC}" destId="{50E29DCB-A712-4614-8B01-712FBFCB33AF}" srcOrd="0" destOrd="0" presId="urn:microsoft.com/office/officeart/2005/8/layout/orgChart1"/>
    <dgm:cxn modelId="{5A15A3D2-0C8F-44A3-B4E8-88F8151583E6}" type="presParOf" srcId="{50E29DCB-A712-4614-8B01-712FBFCB33AF}" destId="{D625D1ED-6147-47A1-82F0-EC1719705627}" srcOrd="0" destOrd="0" presId="urn:microsoft.com/office/officeart/2005/8/layout/orgChart1"/>
    <dgm:cxn modelId="{01C22639-FD7D-4C90-9C0E-F24F7FD0ABFE}" type="presParOf" srcId="{50E29DCB-A712-4614-8B01-712FBFCB33AF}" destId="{8222BBB2-F4C4-46A3-BABE-C05ECE0B3B28}" srcOrd="1" destOrd="0" presId="urn:microsoft.com/office/officeart/2005/8/layout/orgChart1"/>
    <dgm:cxn modelId="{D9366B11-EE24-457B-9D17-D4D0E9D9FF1A}" type="presParOf" srcId="{524040DA-5056-4FFB-B39D-1C1C555D33AC}" destId="{045062C0-BE15-4421-8E05-155AEC5D112F}" srcOrd="1" destOrd="0" presId="urn:microsoft.com/office/officeart/2005/8/layout/orgChart1"/>
    <dgm:cxn modelId="{85A4F4AB-4409-4345-80EB-655A783661B9}" type="presParOf" srcId="{524040DA-5056-4FFB-B39D-1C1C555D33AC}" destId="{364D7FFB-6A14-4B4A-9230-5FFD1485DC08}" srcOrd="2" destOrd="0" presId="urn:microsoft.com/office/officeart/2005/8/layout/orgChart1"/>
    <dgm:cxn modelId="{5ED506E9-3850-4C2F-8F75-F932D54C24DE}" type="presParOf" srcId="{162B4B32-5D94-456A-AE30-F2B5A5E2F68B}" destId="{42A4022C-00B6-4D20-A291-0186C4881107}" srcOrd="2" destOrd="0" presId="urn:microsoft.com/office/officeart/2005/8/layout/orgChart1"/>
    <dgm:cxn modelId="{A8C2CC57-15CB-4F61-9FB3-9A2ADC1900DD}" type="presParOf" srcId="{B3DD4DFB-327D-4F99-B360-D1DA9374DF0C}" destId="{348A5C03-BBE8-4912-9F83-57BBEC153677}" srcOrd="6" destOrd="0" presId="urn:microsoft.com/office/officeart/2005/8/layout/orgChart1"/>
    <dgm:cxn modelId="{9FB3BC3A-E62F-48B1-BEE0-8B4D7A6E813A}" type="presParOf" srcId="{B3DD4DFB-327D-4F99-B360-D1DA9374DF0C}" destId="{97516483-936F-4DE3-831F-7B753E4B0D18}" srcOrd="7" destOrd="0" presId="urn:microsoft.com/office/officeart/2005/8/layout/orgChart1"/>
    <dgm:cxn modelId="{0CD0FFB8-B0A5-478A-A710-B3F583018C26}" type="presParOf" srcId="{97516483-936F-4DE3-831F-7B753E4B0D18}" destId="{9D67AC7A-3A7B-45C8-9416-960C4F09CC78}" srcOrd="0" destOrd="0" presId="urn:microsoft.com/office/officeart/2005/8/layout/orgChart1"/>
    <dgm:cxn modelId="{8CA6EB57-CD34-4013-B255-EA7F387AA144}" type="presParOf" srcId="{9D67AC7A-3A7B-45C8-9416-960C4F09CC78}" destId="{F0F7373F-01D8-45FA-9CA4-5A0F19F86BFD}" srcOrd="0" destOrd="0" presId="urn:microsoft.com/office/officeart/2005/8/layout/orgChart1"/>
    <dgm:cxn modelId="{9BAA521E-C0E8-4903-9033-DC562CB78CA6}" type="presParOf" srcId="{9D67AC7A-3A7B-45C8-9416-960C4F09CC78}" destId="{D338C8BA-03DE-4055-B2C8-7187C46460F0}" srcOrd="1" destOrd="0" presId="urn:microsoft.com/office/officeart/2005/8/layout/orgChart1"/>
    <dgm:cxn modelId="{56A02653-A993-4330-BFD6-19FF0D14DB2C}" type="presParOf" srcId="{97516483-936F-4DE3-831F-7B753E4B0D18}" destId="{74D37F66-0638-4C20-BC1B-E3DD54063E28}" srcOrd="1" destOrd="0" presId="urn:microsoft.com/office/officeart/2005/8/layout/orgChart1"/>
    <dgm:cxn modelId="{F50EC2C0-AECC-4523-8412-E4E1AC45684A}" type="presParOf" srcId="{97516483-936F-4DE3-831F-7B753E4B0D18}" destId="{A78BADC2-6847-49F5-8250-B9C41B09D6FA}" srcOrd="2" destOrd="0" presId="urn:microsoft.com/office/officeart/2005/8/layout/orgChart1"/>
    <dgm:cxn modelId="{05555ED0-6420-4ECA-8B54-8FAEC8BF736D}" type="presParOf" srcId="{52827A40-015D-4CE4-93BE-12C3C36F3681}" destId="{5BD8C29F-7122-4765-AF69-C915C6BEA6B0}" srcOrd="2" destOrd="0" presId="urn:microsoft.com/office/officeart/2005/8/layout/orgChart1"/>
    <dgm:cxn modelId="{4827EA65-E786-4DF4-BD0C-F02D69A9423B}" type="presParOf" srcId="{DD5CD0FE-92CF-425D-B3F4-8D1771AA182F}" destId="{8CD457A7-2528-403A-88F8-A4B94409FB1E}" srcOrd="1" destOrd="0" presId="urn:microsoft.com/office/officeart/2005/8/layout/orgChart1"/>
    <dgm:cxn modelId="{8C37C7F0-3673-47A6-8B6C-D877043987EB}" type="presParOf" srcId="{8CD457A7-2528-403A-88F8-A4B94409FB1E}" destId="{B97404FC-E88E-4298-BED3-3A1D13893E2E}" srcOrd="0" destOrd="0" presId="urn:microsoft.com/office/officeart/2005/8/layout/orgChart1"/>
    <dgm:cxn modelId="{AEAC4A00-F6B6-48FF-BA74-4F2B7E3AE41E}" type="presParOf" srcId="{B97404FC-E88E-4298-BED3-3A1D13893E2E}" destId="{A2157C10-8E44-496E-998D-97F4D5715947}" srcOrd="0" destOrd="0" presId="urn:microsoft.com/office/officeart/2005/8/layout/orgChart1"/>
    <dgm:cxn modelId="{24918C1A-3E20-4F8B-A748-32DCF18D595B}" type="presParOf" srcId="{B97404FC-E88E-4298-BED3-3A1D13893E2E}" destId="{E619B72C-921A-435F-8783-96396A131D00}" srcOrd="1" destOrd="0" presId="urn:microsoft.com/office/officeart/2005/8/layout/orgChart1"/>
    <dgm:cxn modelId="{EFBAB883-4B5C-4039-AAD7-269A79B27497}" type="presParOf" srcId="{8CD457A7-2528-403A-88F8-A4B94409FB1E}" destId="{1DABCD1B-2475-4A13-BAA0-9A4A7C84BE72}" srcOrd="1" destOrd="0" presId="urn:microsoft.com/office/officeart/2005/8/layout/orgChart1"/>
    <dgm:cxn modelId="{C33DFEF4-A292-4988-B36A-D540571F6AD8}" type="presParOf" srcId="{8CD457A7-2528-403A-88F8-A4B94409FB1E}" destId="{7EFCABAF-2221-483F-ABE2-D8E56FA7FC02}" srcOrd="2" destOrd="0" presId="urn:microsoft.com/office/officeart/2005/8/layout/orgChart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5FEF9D-898C-41A2-A812-B4465825CD63}" type="doc">
      <dgm:prSet loTypeId="urn:microsoft.com/office/officeart/2005/8/layout/cycle8" loCatId="cycle" qsTypeId="urn:microsoft.com/office/officeart/2005/8/quickstyle/3d2" qsCatId="3D" csTypeId="urn:microsoft.com/office/officeart/2005/8/colors/colorful4" csCatId="colorful" phldr="1"/>
      <dgm:spPr/>
    </dgm:pt>
    <dgm:pt modelId="{BDF7042A-4391-404A-A1D5-6710E586F629}">
      <dgm:prSet phldrT="[טקסט]" custT="1"/>
      <dgm:spPr>
        <a:solidFill>
          <a:srgbClr val="00B0F0">
            <a:alpha val="55000"/>
          </a:srgbClr>
        </a:solidFill>
        <a:scene3d>
          <a:camera prst="orthographicFront">
            <a:rot lat="0" lon="21299999" rev="0"/>
          </a:camera>
          <a:lightRig rig="threePt" dir="t">
            <a:rot lat="0" lon="0" rev="7500000"/>
          </a:lightRig>
        </a:scene3d>
        <a:sp3d prstMaterial="plastic">
          <a:bevelT w="127000" h="25400" prst="relaxedInset"/>
        </a:sp3d>
      </dgm:spPr>
      <dgm:t>
        <a:bodyPr/>
        <a:lstStyle/>
        <a:p>
          <a:pPr rtl="1"/>
          <a:endParaRPr lang="he-IL" sz="2000" dirty="0"/>
        </a:p>
      </dgm:t>
    </dgm:pt>
    <dgm:pt modelId="{0EAB57A6-5C17-423B-BB2B-B76913587BD5}" type="parTrans" cxnId="{D0F5DAEA-BEE8-4025-B473-11E8FC04B56C}">
      <dgm:prSet/>
      <dgm:spPr/>
      <dgm:t>
        <a:bodyPr/>
        <a:lstStyle/>
        <a:p>
          <a:pPr rtl="1"/>
          <a:endParaRPr lang="he-IL"/>
        </a:p>
      </dgm:t>
    </dgm:pt>
    <dgm:pt modelId="{7EFAFE8A-F42A-4E5A-8612-D8DFAB3834A4}" type="sibTrans" cxnId="{D0F5DAEA-BEE8-4025-B473-11E8FC04B56C}">
      <dgm:prSet/>
      <dgm:spPr/>
      <dgm:t>
        <a:bodyPr/>
        <a:lstStyle/>
        <a:p>
          <a:pPr rtl="1"/>
          <a:endParaRPr lang="he-IL"/>
        </a:p>
      </dgm:t>
    </dgm:pt>
    <dgm:pt modelId="{EE07620D-2E2A-41ED-BAAE-AB4A49A65899}">
      <dgm:prSet phldrT="[טקסט]"/>
      <dgm:spPr/>
      <dgm:t>
        <a:bodyPr/>
        <a:lstStyle/>
        <a:p>
          <a:pPr rtl="1"/>
          <a:r>
            <a:rPr lang="he-IL" dirty="0" smtClean="0"/>
            <a:t>מ</a:t>
          </a:r>
          <a:endParaRPr lang="he-IL" dirty="0"/>
        </a:p>
      </dgm:t>
    </dgm:pt>
    <dgm:pt modelId="{31C67D06-03CB-4F64-AB12-7F1253066294}" type="sibTrans" cxnId="{11E3C5DA-3175-40A7-AD99-A17270207EB8}">
      <dgm:prSet/>
      <dgm:spPr/>
      <dgm:t>
        <a:bodyPr/>
        <a:lstStyle/>
        <a:p>
          <a:pPr rtl="1"/>
          <a:endParaRPr lang="he-IL"/>
        </a:p>
      </dgm:t>
    </dgm:pt>
    <dgm:pt modelId="{88B62178-C86B-42F6-B989-3A123F452FA2}" type="parTrans" cxnId="{11E3C5DA-3175-40A7-AD99-A17270207EB8}">
      <dgm:prSet/>
      <dgm:spPr/>
      <dgm:t>
        <a:bodyPr/>
        <a:lstStyle/>
        <a:p>
          <a:pPr rtl="1"/>
          <a:endParaRPr lang="he-IL"/>
        </a:p>
      </dgm:t>
    </dgm:pt>
    <dgm:pt modelId="{ADFF5E9A-3C08-40B9-80EF-AEE2551FC18B}">
      <dgm:prSet phldrT="[טקסט]"/>
      <dgm:spPr/>
      <dgm:t>
        <a:bodyPr/>
        <a:lstStyle/>
        <a:p>
          <a:pPr rtl="1"/>
          <a:r>
            <a:rPr lang="he-IL" dirty="0" smtClean="0"/>
            <a:t>מ</a:t>
          </a:r>
          <a:endParaRPr lang="he-IL" dirty="0"/>
        </a:p>
      </dgm:t>
    </dgm:pt>
    <dgm:pt modelId="{5E5061E8-A386-4AE9-B309-8C6E639AE5A2}" type="sibTrans" cxnId="{8AD5F234-24CE-442D-AF43-F3A47891C195}">
      <dgm:prSet/>
      <dgm:spPr/>
      <dgm:t>
        <a:bodyPr/>
        <a:lstStyle/>
        <a:p>
          <a:pPr rtl="1"/>
          <a:endParaRPr lang="he-IL"/>
        </a:p>
      </dgm:t>
    </dgm:pt>
    <dgm:pt modelId="{B564F4F5-C6D8-4762-84A4-AC7C33439E00}" type="parTrans" cxnId="{8AD5F234-24CE-442D-AF43-F3A47891C195}">
      <dgm:prSet/>
      <dgm:spPr/>
      <dgm:t>
        <a:bodyPr/>
        <a:lstStyle/>
        <a:p>
          <a:pPr rtl="1"/>
          <a:endParaRPr lang="he-IL"/>
        </a:p>
      </dgm:t>
    </dgm:pt>
    <dgm:pt modelId="{945841BD-E540-443C-99E0-4E378FAA4E12}" type="pres">
      <dgm:prSet presAssocID="{285FEF9D-898C-41A2-A812-B4465825CD63}" presName="compositeShape" presStyleCnt="0">
        <dgm:presLayoutVars>
          <dgm:chMax val="7"/>
          <dgm:dir/>
          <dgm:resizeHandles val="exact"/>
        </dgm:presLayoutVars>
      </dgm:prSet>
      <dgm:spPr/>
    </dgm:pt>
    <dgm:pt modelId="{4194EA6A-BD2F-4341-A31A-3704B19F32C9}" type="pres">
      <dgm:prSet presAssocID="{285FEF9D-898C-41A2-A812-B4465825CD63}" presName="wedge1" presStyleLbl="node1" presStyleIdx="0" presStyleCnt="3" custAng="13750574" custScaleX="94821" custScaleY="94383" custLinFactNeighborX="-40364" custLinFactNeighborY="-13664"/>
      <dgm:spPr/>
      <dgm:t>
        <a:bodyPr/>
        <a:lstStyle/>
        <a:p>
          <a:pPr rtl="1"/>
          <a:endParaRPr lang="he-IL"/>
        </a:p>
      </dgm:t>
    </dgm:pt>
    <dgm:pt modelId="{6DA395D2-50D4-4E91-90E4-95FC2C74DCED}" type="pres">
      <dgm:prSet presAssocID="{285FEF9D-898C-41A2-A812-B4465825CD63}" presName="dummy1a" presStyleCnt="0"/>
      <dgm:spPr/>
    </dgm:pt>
    <dgm:pt modelId="{85B9FCBD-5ED1-4882-9CAE-604BD161E5B0}" type="pres">
      <dgm:prSet presAssocID="{285FEF9D-898C-41A2-A812-B4465825CD63}" presName="dummy1b" presStyleCnt="0"/>
      <dgm:spPr/>
    </dgm:pt>
    <dgm:pt modelId="{A2965D62-97E8-4A60-8974-786AC0A5C1C1}" type="pres">
      <dgm:prSet presAssocID="{285FEF9D-898C-41A2-A812-B4465825CD63}" presName="wedge1Tx" presStyleLbl="node1" presStyleIdx="0" presStyleCnt="3">
        <dgm:presLayoutVars>
          <dgm:chMax val="0"/>
          <dgm:chPref val="0"/>
          <dgm:bulletEnabled val="1"/>
        </dgm:presLayoutVars>
      </dgm:prSet>
      <dgm:spPr/>
      <dgm:t>
        <a:bodyPr/>
        <a:lstStyle/>
        <a:p>
          <a:pPr rtl="1"/>
          <a:endParaRPr lang="he-IL"/>
        </a:p>
      </dgm:t>
    </dgm:pt>
    <dgm:pt modelId="{CD883086-DAA6-4428-A0A2-5163C2FFA608}" type="pres">
      <dgm:prSet presAssocID="{285FEF9D-898C-41A2-A812-B4465825CD63}" presName="wedge2" presStyleLbl="node1" presStyleIdx="1" presStyleCnt="3" custFlipVert="1" custFlipHor="1" custScaleX="1326" custScaleY="1326" custLinFactX="32608" custLinFactNeighborX="100000" custLinFactNeighborY="-40859"/>
      <dgm:spPr/>
      <dgm:t>
        <a:bodyPr/>
        <a:lstStyle/>
        <a:p>
          <a:pPr rtl="1"/>
          <a:endParaRPr lang="he-IL"/>
        </a:p>
      </dgm:t>
    </dgm:pt>
    <dgm:pt modelId="{694486FA-AA66-4F03-84A1-EE42D0093753}" type="pres">
      <dgm:prSet presAssocID="{285FEF9D-898C-41A2-A812-B4465825CD63}" presName="dummy2a" presStyleCnt="0"/>
      <dgm:spPr/>
    </dgm:pt>
    <dgm:pt modelId="{B3C29BAE-7710-4DB0-9CE1-1224CD262923}" type="pres">
      <dgm:prSet presAssocID="{285FEF9D-898C-41A2-A812-B4465825CD63}" presName="dummy2b" presStyleCnt="0"/>
      <dgm:spPr/>
    </dgm:pt>
    <dgm:pt modelId="{692F8343-B7EC-4D46-937D-92F826449E97}" type="pres">
      <dgm:prSet presAssocID="{285FEF9D-898C-41A2-A812-B4465825CD63}" presName="wedge2Tx" presStyleLbl="node1" presStyleIdx="1" presStyleCnt="3">
        <dgm:presLayoutVars>
          <dgm:chMax val="0"/>
          <dgm:chPref val="0"/>
          <dgm:bulletEnabled val="1"/>
        </dgm:presLayoutVars>
      </dgm:prSet>
      <dgm:spPr/>
      <dgm:t>
        <a:bodyPr/>
        <a:lstStyle/>
        <a:p>
          <a:pPr rtl="1"/>
          <a:endParaRPr lang="he-IL"/>
        </a:p>
      </dgm:t>
    </dgm:pt>
    <dgm:pt modelId="{86B99D5F-0599-44C7-9CF5-80E84D0A1A00}" type="pres">
      <dgm:prSet presAssocID="{285FEF9D-898C-41A2-A812-B4465825CD63}" presName="wedge3" presStyleLbl="node1" presStyleIdx="2" presStyleCnt="3" custFlipHor="0" custScaleX="1326" custScaleY="1326" custLinFactX="33671" custLinFactNeighborX="100000" custLinFactNeighborY="-54216"/>
      <dgm:spPr/>
      <dgm:t>
        <a:bodyPr/>
        <a:lstStyle/>
        <a:p>
          <a:pPr rtl="1"/>
          <a:endParaRPr lang="he-IL"/>
        </a:p>
      </dgm:t>
    </dgm:pt>
    <dgm:pt modelId="{9007D2ED-E4EF-4D14-A8BA-4EAC26719053}" type="pres">
      <dgm:prSet presAssocID="{285FEF9D-898C-41A2-A812-B4465825CD63}" presName="dummy3a" presStyleCnt="0"/>
      <dgm:spPr/>
    </dgm:pt>
    <dgm:pt modelId="{789FE28B-5C3D-4C48-9E4F-FE2E4B8D9A3F}" type="pres">
      <dgm:prSet presAssocID="{285FEF9D-898C-41A2-A812-B4465825CD63}" presName="dummy3b" presStyleCnt="0"/>
      <dgm:spPr/>
    </dgm:pt>
    <dgm:pt modelId="{5ECA5370-D592-4AED-A202-40752F4226A1}" type="pres">
      <dgm:prSet presAssocID="{285FEF9D-898C-41A2-A812-B4465825CD63}" presName="wedge3Tx" presStyleLbl="node1" presStyleIdx="2" presStyleCnt="3">
        <dgm:presLayoutVars>
          <dgm:chMax val="0"/>
          <dgm:chPref val="0"/>
          <dgm:bulletEnabled val="1"/>
        </dgm:presLayoutVars>
      </dgm:prSet>
      <dgm:spPr/>
      <dgm:t>
        <a:bodyPr/>
        <a:lstStyle/>
        <a:p>
          <a:pPr rtl="1"/>
          <a:endParaRPr lang="he-IL"/>
        </a:p>
      </dgm:t>
    </dgm:pt>
    <dgm:pt modelId="{D9580DFA-0EB3-4CDD-BC74-25C0C8EAEF5C}" type="pres">
      <dgm:prSet presAssocID="{7EFAFE8A-F42A-4E5A-8612-D8DFAB3834A4}" presName="arrowWedge1" presStyleLbl="fgSibTrans2D1" presStyleIdx="0" presStyleCnt="3" custAng="14325586" custScaleX="104920" custScaleY="104621" custLinFactNeighborX="10831" custLinFactNeighborY="7553"/>
      <dgm:spPr>
        <a:solidFill>
          <a:srgbClr val="00B0F0">
            <a:alpha val="16000"/>
          </a:srgbClr>
        </a:solidFill>
      </dgm:spPr>
      <dgm:t>
        <a:bodyPr/>
        <a:lstStyle/>
        <a:p>
          <a:pPr rtl="1"/>
          <a:endParaRPr lang="he-IL"/>
        </a:p>
      </dgm:t>
    </dgm:pt>
    <dgm:pt modelId="{4ED8512F-D8A2-4950-B346-D876A765AF37}" type="pres">
      <dgm:prSet presAssocID="{5E5061E8-A386-4AE9-B309-8C6E639AE5A2}" presName="arrowWedge2" presStyleLbl="fgSibTrans2D1" presStyleIdx="1" presStyleCnt="3" custFlipVert="0" custFlipHor="0" custScaleX="1180" custScaleY="7667"/>
      <dgm:spPr/>
    </dgm:pt>
    <dgm:pt modelId="{6BE1E7F8-AEB8-4D65-82D2-7B2B8CD1EDFF}" type="pres">
      <dgm:prSet presAssocID="{31C67D06-03CB-4F64-AB12-7F1253066294}" presName="arrowWedge3" presStyleLbl="fgSibTrans2D1" presStyleIdx="2" presStyleCnt="3" custFlipHor="1" custScaleX="3676" custScaleY="3114"/>
      <dgm:spPr/>
    </dgm:pt>
  </dgm:ptLst>
  <dgm:cxnLst>
    <dgm:cxn modelId="{DA8C8CBA-1659-4840-97E6-BE4A75F7EF15}" type="presOf" srcId="{EE07620D-2E2A-41ED-BAAE-AB4A49A65899}" destId="{86B99D5F-0599-44C7-9CF5-80E84D0A1A00}" srcOrd="0" destOrd="0" presId="urn:microsoft.com/office/officeart/2005/8/layout/cycle8"/>
    <dgm:cxn modelId="{8AD5F234-24CE-442D-AF43-F3A47891C195}" srcId="{285FEF9D-898C-41A2-A812-B4465825CD63}" destId="{ADFF5E9A-3C08-40B9-80EF-AEE2551FC18B}" srcOrd="1" destOrd="0" parTransId="{B564F4F5-C6D8-4762-84A4-AC7C33439E00}" sibTransId="{5E5061E8-A386-4AE9-B309-8C6E639AE5A2}"/>
    <dgm:cxn modelId="{4D48C34E-563C-4FAC-BEA0-93F5A2E1848C}" type="presOf" srcId="{EE07620D-2E2A-41ED-BAAE-AB4A49A65899}" destId="{5ECA5370-D592-4AED-A202-40752F4226A1}" srcOrd="1" destOrd="0" presId="urn:microsoft.com/office/officeart/2005/8/layout/cycle8"/>
    <dgm:cxn modelId="{4684256D-67C9-49DA-99D8-2429C566907A}" type="presOf" srcId="{285FEF9D-898C-41A2-A812-B4465825CD63}" destId="{945841BD-E540-443C-99E0-4E378FAA4E12}" srcOrd="0" destOrd="0" presId="urn:microsoft.com/office/officeart/2005/8/layout/cycle8"/>
    <dgm:cxn modelId="{AC25F09B-C3A7-48BE-83B5-5BDBE2246F49}" type="presOf" srcId="{ADFF5E9A-3C08-40B9-80EF-AEE2551FC18B}" destId="{692F8343-B7EC-4D46-937D-92F826449E97}" srcOrd="1" destOrd="0" presId="urn:microsoft.com/office/officeart/2005/8/layout/cycle8"/>
    <dgm:cxn modelId="{6384F835-186C-4249-AF95-E26A7B7568A3}" type="presOf" srcId="{BDF7042A-4391-404A-A1D5-6710E586F629}" destId="{4194EA6A-BD2F-4341-A31A-3704B19F32C9}" srcOrd="0" destOrd="0" presId="urn:microsoft.com/office/officeart/2005/8/layout/cycle8"/>
    <dgm:cxn modelId="{D0F5DAEA-BEE8-4025-B473-11E8FC04B56C}" srcId="{285FEF9D-898C-41A2-A812-B4465825CD63}" destId="{BDF7042A-4391-404A-A1D5-6710E586F629}" srcOrd="0" destOrd="0" parTransId="{0EAB57A6-5C17-423B-BB2B-B76913587BD5}" sibTransId="{7EFAFE8A-F42A-4E5A-8612-D8DFAB3834A4}"/>
    <dgm:cxn modelId="{82EFF429-6A3A-4CD9-AA12-579C36B35AD6}" type="presOf" srcId="{ADFF5E9A-3C08-40B9-80EF-AEE2551FC18B}" destId="{CD883086-DAA6-4428-A0A2-5163C2FFA608}" srcOrd="0" destOrd="0" presId="urn:microsoft.com/office/officeart/2005/8/layout/cycle8"/>
    <dgm:cxn modelId="{1F6DC79F-B096-4FDE-9157-2377FE5DC5A1}" type="presOf" srcId="{BDF7042A-4391-404A-A1D5-6710E586F629}" destId="{A2965D62-97E8-4A60-8974-786AC0A5C1C1}" srcOrd="1" destOrd="0" presId="urn:microsoft.com/office/officeart/2005/8/layout/cycle8"/>
    <dgm:cxn modelId="{11E3C5DA-3175-40A7-AD99-A17270207EB8}" srcId="{285FEF9D-898C-41A2-A812-B4465825CD63}" destId="{EE07620D-2E2A-41ED-BAAE-AB4A49A65899}" srcOrd="2" destOrd="0" parTransId="{88B62178-C86B-42F6-B989-3A123F452FA2}" sibTransId="{31C67D06-03CB-4F64-AB12-7F1253066294}"/>
    <dgm:cxn modelId="{FE047AA0-FC1A-4348-BDDA-554914C7D2BC}" type="presParOf" srcId="{945841BD-E540-443C-99E0-4E378FAA4E12}" destId="{4194EA6A-BD2F-4341-A31A-3704B19F32C9}" srcOrd="0" destOrd="0" presId="urn:microsoft.com/office/officeart/2005/8/layout/cycle8"/>
    <dgm:cxn modelId="{099E2C97-1968-42BB-8FC7-1DECB2E20333}" type="presParOf" srcId="{945841BD-E540-443C-99E0-4E378FAA4E12}" destId="{6DA395D2-50D4-4E91-90E4-95FC2C74DCED}" srcOrd="1" destOrd="0" presId="urn:microsoft.com/office/officeart/2005/8/layout/cycle8"/>
    <dgm:cxn modelId="{31B35BCB-1910-42DE-9672-CCD3DB31BCA4}" type="presParOf" srcId="{945841BD-E540-443C-99E0-4E378FAA4E12}" destId="{85B9FCBD-5ED1-4882-9CAE-604BD161E5B0}" srcOrd="2" destOrd="0" presId="urn:microsoft.com/office/officeart/2005/8/layout/cycle8"/>
    <dgm:cxn modelId="{00ED15D7-DB4A-4937-9F7B-C6CE87FADC36}" type="presParOf" srcId="{945841BD-E540-443C-99E0-4E378FAA4E12}" destId="{A2965D62-97E8-4A60-8974-786AC0A5C1C1}" srcOrd="3" destOrd="0" presId="urn:microsoft.com/office/officeart/2005/8/layout/cycle8"/>
    <dgm:cxn modelId="{A59AEBCB-C8C2-44BF-AF2B-7A2F6F338D9E}" type="presParOf" srcId="{945841BD-E540-443C-99E0-4E378FAA4E12}" destId="{CD883086-DAA6-4428-A0A2-5163C2FFA608}" srcOrd="4" destOrd="0" presId="urn:microsoft.com/office/officeart/2005/8/layout/cycle8"/>
    <dgm:cxn modelId="{97A067F6-FB4C-4B13-9F73-E1933119B824}" type="presParOf" srcId="{945841BD-E540-443C-99E0-4E378FAA4E12}" destId="{694486FA-AA66-4F03-84A1-EE42D0093753}" srcOrd="5" destOrd="0" presId="urn:microsoft.com/office/officeart/2005/8/layout/cycle8"/>
    <dgm:cxn modelId="{4BDC55AC-A973-4435-BFA3-D6BAB1BD9E55}" type="presParOf" srcId="{945841BD-E540-443C-99E0-4E378FAA4E12}" destId="{B3C29BAE-7710-4DB0-9CE1-1224CD262923}" srcOrd="6" destOrd="0" presId="urn:microsoft.com/office/officeart/2005/8/layout/cycle8"/>
    <dgm:cxn modelId="{D5DD4EB6-6BE0-4D30-A580-6C2F1FB33A67}" type="presParOf" srcId="{945841BD-E540-443C-99E0-4E378FAA4E12}" destId="{692F8343-B7EC-4D46-937D-92F826449E97}" srcOrd="7" destOrd="0" presId="urn:microsoft.com/office/officeart/2005/8/layout/cycle8"/>
    <dgm:cxn modelId="{D363718C-6056-47BB-A9C0-2A1F0712A3CA}" type="presParOf" srcId="{945841BD-E540-443C-99E0-4E378FAA4E12}" destId="{86B99D5F-0599-44C7-9CF5-80E84D0A1A00}" srcOrd="8" destOrd="0" presId="urn:microsoft.com/office/officeart/2005/8/layout/cycle8"/>
    <dgm:cxn modelId="{11F00446-513B-46FE-8AF5-3FD9764FD1B9}" type="presParOf" srcId="{945841BD-E540-443C-99E0-4E378FAA4E12}" destId="{9007D2ED-E4EF-4D14-A8BA-4EAC26719053}" srcOrd="9" destOrd="0" presId="urn:microsoft.com/office/officeart/2005/8/layout/cycle8"/>
    <dgm:cxn modelId="{0AF7F1CD-BD9E-43D2-9062-11C0A350DCD1}" type="presParOf" srcId="{945841BD-E540-443C-99E0-4E378FAA4E12}" destId="{789FE28B-5C3D-4C48-9E4F-FE2E4B8D9A3F}" srcOrd="10" destOrd="0" presId="urn:microsoft.com/office/officeart/2005/8/layout/cycle8"/>
    <dgm:cxn modelId="{88ADF3B6-252E-4F0C-A986-88A654E74FAF}" type="presParOf" srcId="{945841BD-E540-443C-99E0-4E378FAA4E12}" destId="{5ECA5370-D592-4AED-A202-40752F4226A1}" srcOrd="11" destOrd="0" presId="urn:microsoft.com/office/officeart/2005/8/layout/cycle8"/>
    <dgm:cxn modelId="{D8E69E81-8342-4181-966F-67C919CAE0E0}" type="presParOf" srcId="{945841BD-E540-443C-99E0-4E378FAA4E12}" destId="{D9580DFA-0EB3-4CDD-BC74-25C0C8EAEF5C}" srcOrd="12" destOrd="0" presId="urn:microsoft.com/office/officeart/2005/8/layout/cycle8"/>
    <dgm:cxn modelId="{DDD9D630-062F-4348-85E7-C65CB5A39C76}" type="presParOf" srcId="{945841BD-E540-443C-99E0-4E378FAA4E12}" destId="{4ED8512F-D8A2-4950-B346-D876A765AF37}" srcOrd="13" destOrd="0" presId="urn:microsoft.com/office/officeart/2005/8/layout/cycle8"/>
    <dgm:cxn modelId="{61412FCD-833C-462C-BD2E-253AC7496641}" type="presParOf" srcId="{945841BD-E540-443C-99E0-4E378FAA4E12}" destId="{6BE1E7F8-AEB8-4D65-82D2-7B2B8CD1EDFF}" srcOrd="14" destOrd="0" presId="urn:microsoft.com/office/officeart/2005/8/layout/cycle8"/>
  </dgm:cxnLst>
  <dgm:bg>
    <a:gradFill>
      <a:gsLst>
        <a:gs pos="0">
          <a:schemeClr val="accent1"/>
        </a:gs>
        <a:gs pos="39999">
          <a:srgbClr val="85C2FF"/>
        </a:gs>
        <a:gs pos="70000">
          <a:srgbClr val="C4D6EB"/>
        </a:gs>
        <a:gs pos="100000">
          <a:srgbClr val="FFEBFA"/>
        </a:gs>
      </a:gsLst>
      <a:lin ang="16200000" scaled="0"/>
    </a:gra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CBEF1B-AF52-40B0-A4AD-36FE2C750385}"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pPr rtl="1"/>
          <a:endParaRPr lang="he-IL"/>
        </a:p>
      </dgm:t>
    </dgm:pt>
    <dgm:pt modelId="{15A05FC3-CB32-49F8-95ED-6A9A01BE746D}">
      <dgm:prSet/>
      <dgm:spPr/>
      <dgm:t>
        <a:bodyPr/>
        <a:lstStyle/>
        <a:p>
          <a:pPr rtl="1"/>
          <a:r>
            <a:rPr lang="he-IL" dirty="0" smtClean="0"/>
            <a:t>מנהלת פנקס הפסיכולוגים ויו"ר ועדת הרישום</a:t>
          </a:r>
          <a:endParaRPr lang="he-IL" dirty="0"/>
        </a:p>
      </dgm:t>
    </dgm:pt>
    <dgm:pt modelId="{9A2A233C-E8CC-421E-9C59-C0F071814AD5}" type="parTrans" cxnId="{2C57A260-EDC9-4833-9774-B2CFD614FD8F}">
      <dgm:prSet/>
      <dgm:spPr/>
      <dgm:t>
        <a:bodyPr/>
        <a:lstStyle/>
        <a:p>
          <a:pPr rtl="1"/>
          <a:endParaRPr lang="he-IL"/>
        </a:p>
      </dgm:t>
    </dgm:pt>
    <dgm:pt modelId="{92E44C85-BDCC-40E5-BD37-929DB0154CA1}" type="sibTrans" cxnId="{2C57A260-EDC9-4833-9774-B2CFD614FD8F}">
      <dgm:prSet/>
      <dgm:spPr/>
      <dgm:t>
        <a:bodyPr/>
        <a:lstStyle/>
        <a:p>
          <a:pPr rtl="1"/>
          <a:endParaRPr lang="he-IL"/>
        </a:p>
      </dgm:t>
    </dgm:pt>
    <dgm:pt modelId="{046CA313-73ED-4BE0-B54E-243009B30B29}">
      <dgm:prSet/>
      <dgm:spPr/>
      <dgm:t>
        <a:bodyPr/>
        <a:lstStyle/>
        <a:p>
          <a:pPr rtl="1"/>
          <a:r>
            <a:rPr lang="he-IL" b="0" dirty="0" smtClean="0"/>
            <a:t>ועדת הרישום בפנקס הפסיכולוגים</a:t>
          </a:r>
          <a:endParaRPr lang="he-IL" dirty="0"/>
        </a:p>
      </dgm:t>
    </dgm:pt>
    <dgm:pt modelId="{9693A304-0392-40F1-8E15-660ECEF6CAEC}" type="parTrans" cxnId="{D31B1CA2-9FFA-4096-8AD9-06961439FE70}">
      <dgm:prSet/>
      <dgm:spPr/>
      <dgm:t>
        <a:bodyPr/>
        <a:lstStyle/>
        <a:p>
          <a:pPr rtl="1"/>
          <a:endParaRPr lang="he-IL"/>
        </a:p>
      </dgm:t>
    </dgm:pt>
    <dgm:pt modelId="{BF2DDD9E-261D-4CF8-B93D-06CCF28C739E}" type="sibTrans" cxnId="{D31B1CA2-9FFA-4096-8AD9-06961439FE70}">
      <dgm:prSet/>
      <dgm:spPr/>
      <dgm:t>
        <a:bodyPr/>
        <a:lstStyle/>
        <a:p>
          <a:pPr rtl="1"/>
          <a:endParaRPr lang="he-IL"/>
        </a:p>
      </dgm:t>
    </dgm:pt>
    <dgm:pt modelId="{DF3A639D-0E2B-4306-830E-EC667C92AB8E}">
      <dgm:prSet/>
      <dgm:spPr/>
      <dgm:t>
        <a:bodyPr/>
        <a:lstStyle/>
        <a:p>
          <a:pPr rtl="1"/>
          <a:r>
            <a:rPr lang="he-IL" b="0" dirty="0" smtClean="0"/>
            <a:t>סגן הפסיכולוגית הארצית</a:t>
          </a:r>
          <a:endParaRPr lang="he-IL" dirty="0"/>
        </a:p>
      </dgm:t>
    </dgm:pt>
    <dgm:pt modelId="{7E7B08DE-0D63-41BC-AC28-27CEC0BAF9CD}" type="parTrans" cxnId="{464108A7-6BB5-4E4C-95CB-46CAF374765D}">
      <dgm:prSet/>
      <dgm:spPr/>
      <dgm:t>
        <a:bodyPr/>
        <a:lstStyle/>
        <a:p>
          <a:pPr rtl="1"/>
          <a:endParaRPr lang="he-IL"/>
        </a:p>
      </dgm:t>
    </dgm:pt>
    <dgm:pt modelId="{B97F347A-9815-46CB-82D2-2B6B7F519936}" type="sibTrans" cxnId="{464108A7-6BB5-4E4C-95CB-46CAF374765D}">
      <dgm:prSet/>
      <dgm:spPr/>
      <dgm:t>
        <a:bodyPr/>
        <a:lstStyle/>
        <a:p>
          <a:pPr rtl="1"/>
          <a:endParaRPr lang="he-IL"/>
        </a:p>
      </dgm:t>
    </dgm:pt>
    <dgm:pt modelId="{4E01D980-747F-45E3-A5F3-4305F8E35498}">
      <dgm:prSet/>
      <dgm:spPr/>
      <dgm:t>
        <a:bodyPr/>
        <a:lstStyle/>
        <a:p>
          <a:pPr rtl="1"/>
          <a:r>
            <a:rPr lang="he-IL" b="0" dirty="0" smtClean="0"/>
            <a:t>תהליך בחינת בקשות לרישום בפנקס</a:t>
          </a:r>
          <a:endParaRPr lang="he-IL" dirty="0"/>
        </a:p>
      </dgm:t>
    </dgm:pt>
    <dgm:pt modelId="{227936D8-483D-4A96-8603-42DAC1A90D05}" type="parTrans" cxnId="{D4B6BF33-ECF5-40C5-B37A-A4FCD6B0A695}">
      <dgm:prSet/>
      <dgm:spPr/>
      <dgm:t>
        <a:bodyPr/>
        <a:lstStyle/>
        <a:p>
          <a:pPr rtl="1"/>
          <a:endParaRPr lang="he-IL"/>
        </a:p>
      </dgm:t>
    </dgm:pt>
    <dgm:pt modelId="{4C08EE23-A8C8-4C0E-BCAE-8F18DAEA6364}" type="sibTrans" cxnId="{D4B6BF33-ECF5-40C5-B37A-A4FCD6B0A695}">
      <dgm:prSet/>
      <dgm:spPr/>
      <dgm:t>
        <a:bodyPr/>
        <a:lstStyle/>
        <a:p>
          <a:pPr rtl="1"/>
          <a:endParaRPr lang="he-IL"/>
        </a:p>
      </dgm:t>
    </dgm:pt>
    <dgm:pt modelId="{6C77544B-16F6-4CE6-B428-5527D3E95CC0}">
      <dgm:prSet/>
      <dgm:spPr/>
      <dgm:t>
        <a:bodyPr/>
        <a:lstStyle/>
        <a:p>
          <a:pPr rtl="1"/>
          <a:r>
            <a:rPr lang="he-IL" b="0" dirty="0" smtClean="0"/>
            <a:t>בוגרי הארץ</a:t>
          </a:r>
          <a:endParaRPr lang="he-IL" dirty="0"/>
        </a:p>
      </dgm:t>
    </dgm:pt>
    <dgm:pt modelId="{94C29385-2C30-43BF-BA04-63A7BC553514}" type="parTrans" cxnId="{5C27E3F4-09EF-41C1-8990-832C39E4B74B}">
      <dgm:prSet/>
      <dgm:spPr/>
      <dgm:t>
        <a:bodyPr/>
        <a:lstStyle/>
        <a:p>
          <a:pPr rtl="1"/>
          <a:endParaRPr lang="he-IL"/>
        </a:p>
      </dgm:t>
    </dgm:pt>
    <dgm:pt modelId="{AE711735-9027-491A-BBAE-6F0DF7DAE980}" type="sibTrans" cxnId="{5C27E3F4-09EF-41C1-8990-832C39E4B74B}">
      <dgm:prSet/>
      <dgm:spPr/>
      <dgm:t>
        <a:bodyPr/>
        <a:lstStyle/>
        <a:p>
          <a:pPr rtl="1"/>
          <a:endParaRPr lang="he-IL"/>
        </a:p>
      </dgm:t>
    </dgm:pt>
    <dgm:pt modelId="{C54E0CBE-5710-4849-9BE4-C34F2871E308}">
      <dgm:prSet/>
      <dgm:spPr/>
      <dgm:t>
        <a:bodyPr/>
        <a:lstStyle/>
        <a:p>
          <a:pPr rtl="1"/>
          <a:r>
            <a:rPr lang="he-IL" b="0" dirty="0" smtClean="0"/>
            <a:t>בוגרי חו"ל</a:t>
          </a:r>
          <a:endParaRPr lang="he-IL" dirty="0"/>
        </a:p>
      </dgm:t>
    </dgm:pt>
    <dgm:pt modelId="{9DAB5CE7-43BD-453E-B729-4B7B453C3860}" type="parTrans" cxnId="{023E7181-FC28-46AE-9E42-3F3E3AA37D42}">
      <dgm:prSet/>
      <dgm:spPr/>
      <dgm:t>
        <a:bodyPr/>
        <a:lstStyle/>
        <a:p>
          <a:pPr rtl="1"/>
          <a:endParaRPr lang="he-IL"/>
        </a:p>
      </dgm:t>
    </dgm:pt>
    <dgm:pt modelId="{41CA44E0-FA50-4CF2-A802-A0D5E62E01D1}" type="sibTrans" cxnId="{023E7181-FC28-46AE-9E42-3F3E3AA37D42}">
      <dgm:prSet/>
      <dgm:spPr/>
      <dgm:t>
        <a:bodyPr/>
        <a:lstStyle/>
        <a:p>
          <a:pPr rtl="1"/>
          <a:endParaRPr lang="he-IL"/>
        </a:p>
      </dgm:t>
    </dgm:pt>
    <dgm:pt modelId="{B3F5FAF2-43E5-4F72-8F74-8BA8FA8C3087}">
      <dgm:prSet/>
      <dgm:spPr/>
      <dgm:t>
        <a:bodyPr/>
        <a:lstStyle/>
        <a:p>
          <a:pPr rtl="1"/>
          <a:r>
            <a:rPr lang="he-IL" b="0" dirty="0" smtClean="0"/>
            <a:t>ועדות רפואיות</a:t>
          </a:r>
          <a:endParaRPr lang="he-IL" dirty="0"/>
        </a:p>
      </dgm:t>
    </dgm:pt>
    <dgm:pt modelId="{17A8A470-7020-4F95-9E08-4D709F9B9E62}" type="parTrans" cxnId="{8FDA2B34-8993-4023-BBE4-D5D6F6DD9558}">
      <dgm:prSet/>
      <dgm:spPr/>
      <dgm:t>
        <a:bodyPr/>
        <a:lstStyle/>
        <a:p>
          <a:pPr rtl="1"/>
          <a:endParaRPr lang="he-IL"/>
        </a:p>
      </dgm:t>
    </dgm:pt>
    <dgm:pt modelId="{1F1F3811-459A-4BB8-B1D7-E522B1CB07C5}" type="sibTrans" cxnId="{8FDA2B34-8993-4023-BBE4-D5D6F6DD9558}">
      <dgm:prSet/>
      <dgm:spPr/>
      <dgm:t>
        <a:bodyPr/>
        <a:lstStyle/>
        <a:p>
          <a:pPr rtl="1"/>
          <a:endParaRPr lang="he-IL"/>
        </a:p>
      </dgm:t>
    </dgm:pt>
    <dgm:pt modelId="{6D0E83A4-32A9-47F8-A38C-FF496871E5AF}">
      <dgm:prSet/>
      <dgm:spPr/>
      <dgm:t>
        <a:bodyPr/>
        <a:lstStyle/>
        <a:p>
          <a:pPr rtl="1"/>
          <a:r>
            <a:rPr lang="he-IL" b="0" dirty="0" smtClean="0"/>
            <a:t>טיפול בתלונות</a:t>
          </a:r>
          <a:endParaRPr lang="he-IL" dirty="0"/>
        </a:p>
      </dgm:t>
    </dgm:pt>
    <dgm:pt modelId="{DA993BF9-ACBA-4AAE-8056-9CBD2EDE2D6A}" type="parTrans" cxnId="{C9B61CC3-3A42-4087-B042-C35B4B721604}">
      <dgm:prSet/>
      <dgm:spPr/>
      <dgm:t>
        <a:bodyPr/>
        <a:lstStyle/>
        <a:p>
          <a:pPr rtl="1"/>
          <a:endParaRPr lang="he-IL"/>
        </a:p>
      </dgm:t>
    </dgm:pt>
    <dgm:pt modelId="{E6E56B9E-43A1-4362-8BCE-7B99E29E6388}" type="sibTrans" cxnId="{C9B61CC3-3A42-4087-B042-C35B4B721604}">
      <dgm:prSet/>
      <dgm:spPr/>
      <dgm:t>
        <a:bodyPr/>
        <a:lstStyle/>
        <a:p>
          <a:pPr rtl="1"/>
          <a:endParaRPr lang="he-IL"/>
        </a:p>
      </dgm:t>
    </dgm:pt>
    <dgm:pt modelId="{C07D1612-B6DC-4515-8445-E170258D3ECA}">
      <dgm:prSet/>
      <dgm:spPr/>
      <dgm:t>
        <a:bodyPr/>
        <a:lstStyle/>
        <a:p>
          <a:pPr rtl="1"/>
          <a:r>
            <a:rPr lang="he-IL" b="0" dirty="0" smtClean="0"/>
            <a:t>היתרי עיסוק זמניים בפסיכולוגיה</a:t>
          </a:r>
          <a:endParaRPr lang="he-IL" dirty="0"/>
        </a:p>
      </dgm:t>
    </dgm:pt>
    <dgm:pt modelId="{71007964-2E73-4166-9D4F-55D6E25C2F45}" type="parTrans" cxnId="{3F1E28A3-9E1C-44EA-8FC7-A6B297D508A8}">
      <dgm:prSet/>
      <dgm:spPr/>
      <dgm:t>
        <a:bodyPr/>
        <a:lstStyle/>
        <a:p>
          <a:pPr rtl="1"/>
          <a:endParaRPr lang="he-IL"/>
        </a:p>
      </dgm:t>
    </dgm:pt>
    <dgm:pt modelId="{D37FAA0B-1840-4125-BAB6-F7E91843546D}" type="sibTrans" cxnId="{3F1E28A3-9E1C-44EA-8FC7-A6B297D508A8}">
      <dgm:prSet/>
      <dgm:spPr/>
      <dgm:t>
        <a:bodyPr/>
        <a:lstStyle/>
        <a:p>
          <a:pPr rtl="1"/>
          <a:endParaRPr lang="he-IL"/>
        </a:p>
      </dgm:t>
    </dgm:pt>
    <dgm:pt modelId="{496D4548-80A4-479E-BC54-02628D7CC7EE}" type="pres">
      <dgm:prSet presAssocID="{17CBEF1B-AF52-40B0-A4AD-36FE2C750385}" presName="hierChild1" presStyleCnt="0">
        <dgm:presLayoutVars>
          <dgm:orgChart val="1"/>
          <dgm:chPref val="1"/>
          <dgm:dir val="rev"/>
          <dgm:animOne val="branch"/>
          <dgm:animLvl val="lvl"/>
          <dgm:resizeHandles/>
        </dgm:presLayoutVars>
      </dgm:prSet>
      <dgm:spPr/>
      <dgm:t>
        <a:bodyPr/>
        <a:lstStyle/>
        <a:p>
          <a:pPr rtl="1"/>
          <a:endParaRPr lang="he-IL"/>
        </a:p>
      </dgm:t>
    </dgm:pt>
    <dgm:pt modelId="{40A3500C-70C5-482B-AD71-AE0E3F58C428}" type="pres">
      <dgm:prSet presAssocID="{15A05FC3-CB32-49F8-95ED-6A9A01BE746D}" presName="hierRoot1" presStyleCnt="0">
        <dgm:presLayoutVars>
          <dgm:hierBranch val="init"/>
        </dgm:presLayoutVars>
      </dgm:prSet>
      <dgm:spPr/>
    </dgm:pt>
    <dgm:pt modelId="{3674EC48-90D8-4561-BA45-270ED902408E}" type="pres">
      <dgm:prSet presAssocID="{15A05FC3-CB32-49F8-95ED-6A9A01BE746D}" presName="rootComposite1" presStyleCnt="0"/>
      <dgm:spPr/>
    </dgm:pt>
    <dgm:pt modelId="{C1228B3D-9F7A-4B83-B2E0-858BE0E5424E}" type="pres">
      <dgm:prSet presAssocID="{15A05FC3-CB32-49F8-95ED-6A9A01BE746D}" presName="rootText1" presStyleLbl="node0" presStyleIdx="0" presStyleCnt="1" custScaleX="201971">
        <dgm:presLayoutVars>
          <dgm:chPref val="3"/>
        </dgm:presLayoutVars>
      </dgm:prSet>
      <dgm:spPr/>
      <dgm:t>
        <a:bodyPr/>
        <a:lstStyle/>
        <a:p>
          <a:pPr rtl="1"/>
          <a:endParaRPr lang="he-IL"/>
        </a:p>
      </dgm:t>
    </dgm:pt>
    <dgm:pt modelId="{90F20C2F-EA0B-4E48-8BBF-024CA43A1A22}" type="pres">
      <dgm:prSet presAssocID="{15A05FC3-CB32-49F8-95ED-6A9A01BE746D}" presName="rootConnector1" presStyleLbl="node1" presStyleIdx="0" presStyleCnt="0"/>
      <dgm:spPr/>
      <dgm:t>
        <a:bodyPr/>
        <a:lstStyle/>
        <a:p>
          <a:pPr rtl="1"/>
          <a:endParaRPr lang="he-IL"/>
        </a:p>
      </dgm:t>
    </dgm:pt>
    <dgm:pt modelId="{6F99727D-754E-4617-91E1-0AC8060D2ED9}" type="pres">
      <dgm:prSet presAssocID="{15A05FC3-CB32-49F8-95ED-6A9A01BE746D}" presName="hierChild2" presStyleCnt="0"/>
      <dgm:spPr/>
    </dgm:pt>
    <dgm:pt modelId="{62C31E0C-93FF-47BD-94AE-5190F22685E7}" type="pres">
      <dgm:prSet presAssocID="{9693A304-0392-40F1-8E15-660ECEF6CAEC}" presName="Name37" presStyleLbl="parChTrans1D2" presStyleIdx="0" presStyleCnt="3"/>
      <dgm:spPr/>
      <dgm:t>
        <a:bodyPr/>
        <a:lstStyle/>
        <a:p>
          <a:pPr rtl="1"/>
          <a:endParaRPr lang="he-IL"/>
        </a:p>
      </dgm:t>
    </dgm:pt>
    <dgm:pt modelId="{869F35B6-07E7-4BCC-90AC-D138FCA61EBA}" type="pres">
      <dgm:prSet presAssocID="{046CA313-73ED-4BE0-B54E-243009B30B29}" presName="hierRoot2" presStyleCnt="0">
        <dgm:presLayoutVars>
          <dgm:hierBranch val="init"/>
        </dgm:presLayoutVars>
      </dgm:prSet>
      <dgm:spPr/>
    </dgm:pt>
    <dgm:pt modelId="{3DF497B5-74AA-4933-BFB7-C70FF097E953}" type="pres">
      <dgm:prSet presAssocID="{046CA313-73ED-4BE0-B54E-243009B30B29}" presName="rootComposite" presStyleCnt="0"/>
      <dgm:spPr/>
    </dgm:pt>
    <dgm:pt modelId="{6E2EA5B8-618C-4230-833E-31EE2851DEF5}" type="pres">
      <dgm:prSet presAssocID="{046CA313-73ED-4BE0-B54E-243009B30B29}" presName="rootText" presStyleLbl="node2" presStyleIdx="0" presStyleCnt="3" custScaleX="150261" custLinFactNeighborX="40656" custLinFactNeighborY="-5968">
        <dgm:presLayoutVars>
          <dgm:chPref val="3"/>
        </dgm:presLayoutVars>
      </dgm:prSet>
      <dgm:spPr/>
      <dgm:t>
        <a:bodyPr/>
        <a:lstStyle/>
        <a:p>
          <a:pPr rtl="1"/>
          <a:endParaRPr lang="he-IL"/>
        </a:p>
      </dgm:t>
    </dgm:pt>
    <dgm:pt modelId="{0B8EF680-6530-41C5-85BE-783E3B859251}" type="pres">
      <dgm:prSet presAssocID="{046CA313-73ED-4BE0-B54E-243009B30B29}" presName="rootConnector" presStyleLbl="node2" presStyleIdx="0" presStyleCnt="3"/>
      <dgm:spPr/>
      <dgm:t>
        <a:bodyPr/>
        <a:lstStyle/>
        <a:p>
          <a:pPr rtl="1"/>
          <a:endParaRPr lang="he-IL"/>
        </a:p>
      </dgm:t>
    </dgm:pt>
    <dgm:pt modelId="{090ADF4A-C4F2-453B-9279-0EB9E858E0FF}" type="pres">
      <dgm:prSet presAssocID="{046CA313-73ED-4BE0-B54E-243009B30B29}" presName="hierChild4" presStyleCnt="0"/>
      <dgm:spPr/>
    </dgm:pt>
    <dgm:pt modelId="{E05EDA29-EF5E-4212-B924-24A54C75B964}" type="pres">
      <dgm:prSet presAssocID="{046CA313-73ED-4BE0-B54E-243009B30B29}" presName="hierChild5" presStyleCnt="0"/>
      <dgm:spPr/>
    </dgm:pt>
    <dgm:pt modelId="{2DC19DEA-70C6-4031-BAB6-0006A801FA37}" type="pres">
      <dgm:prSet presAssocID="{7E7B08DE-0D63-41BC-AC28-27CEC0BAF9CD}" presName="Name37" presStyleLbl="parChTrans1D2" presStyleIdx="1" presStyleCnt="3"/>
      <dgm:spPr/>
      <dgm:t>
        <a:bodyPr/>
        <a:lstStyle/>
        <a:p>
          <a:pPr rtl="1"/>
          <a:endParaRPr lang="he-IL"/>
        </a:p>
      </dgm:t>
    </dgm:pt>
    <dgm:pt modelId="{30024E61-D2C3-4F72-BEB7-14B19100EC7A}" type="pres">
      <dgm:prSet presAssocID="{DF3A639D-0E2B-4306-830E-EC667C92AB8E}" presName="hierRoot2" presStyleCnt="0">
        <dgm:presLayoutVars>
          <dgm:hierBranch val="init"/>
        </dgm:presLayoutVars>
      </dgm:prSet>
      <dgm:spPr/>
    </dgm:pt>
    <dgm:pt modelId="{194CBFB7-1202-4C17-8339-043CA938E8DA}" type="pres">
      <dgm:prSet presAssocID="{DF3A639D-0E2B-4306-830E-EC667C92AB8E}" presName="rootComposite" presStyleCnt="0"/>
      <dgm:spPr/>
    </dgm:pt>
    <dgm:pt modelId="{0689504D-C9B8-450D-84FB-D1B9F2CC4210}" type="pres">
      <dgm:prSet presAssocID="{DF3A639D-0E2B-4306-830E-EC667C92AB8E}" presName="rootText" presStyleLbl="node2" presStyleIdx="1" presStyleCnt="3" custScaleX="154477">
        <dgm:presLayoutVars>
          <dgm:chPref val="3"/>
        </dgm:presLayoutVars>
      </dgm:prSet>
      <dgm:spPr/>
      <dgm:t>
        <a:bodyPr/>
        <a:lstStyle/>
        <a:p>
          <a:pPr rtl="1"/>
          <a:endParaRPr lang="he-IL"/>
        </a:p>
      </dgm:t>
    </dgm:pt>
    <dgm:pt modelId="{7559907D-CB03-4453-8EF5-6C234DB9EB69}" type="pres">
      <dgm:prSet presAssocID="{DF3A639D-0E2B-4306-830E-EC667C92AB8E}" presName="rootConnector" presStyleLbl="node2" presStyleIdx="1" presStyleCnt="3"/>
      <dgm:spPr/>
      <dgm:t>
        <a:bodyPr/>
        <a:lstStyle/>
        <a:p>
          <a:pPr rtl="1"/>
          <a:endParaRPr lang="he-IL"/>
        </a:p>
      </dgm:t>
    </dgm:pt>
    <dgm:pt modelId="{4B932507-E136-4285-8EDD-1ACC4A4C6B47}" type="pres">
      <dgm:prSet presAssocID="{DF3A639D-0E2B-4306-830E-EC667C92AB8E}" presName="hierChild4" presStyleCnt="0"/>
      <dgm:spPr/>
    </dgm:pt>
    <dgm:pt modelId="{6422C947-32D2-4AA9-8ACF-25EA50C245C6}" type="pres">
      <dgm:prSet presAssocID="{71007964-2E73-4166-9D4F-55D6E25C2F45}" presName="Name37" presStyleLbl="parChTrans1D3" presStyleIdx="0" presStyleCnt="3"/>
      <dgm:spPr/>
      <dgm:t>
        <a:bodyPr/>
        <a:lstStyle/>
        <a:p>
          <a:pPr rtl="1"/>
          <a:endParaRPr lang="he-IL"/>
        </a:p>
      </dgm:t>
    </dgm:pt>
    <dgm:pt modelId="{7C1EC26A-45B7-4B77-9299-9FE8F71FB088}" type="pres">
      <dgm:prSet presAssocID="{C07D1612-B6DC-4515-8445-E170258D3ECA}" presName="hierRoot2" presStyleCnt="0">
        <dgm:presLayoutVars>
          <dgm:hierBranch val="init"/>
        </dgm:presLayoutVars>
      </dgm:prSet>
      <dgm:spPr/>
    </dgm:pt>
    <dgm:pt modelId="{4AD827CA-11CD-4A5F-AC50-E787DF03A020}" type="pres">
      <dgm:prSet presAssocID="{C07D1612-B6DC-4515-8445-E170258D3ECA}" presName="rootComposite" presStyleCnt="0"/>
      <dgm:spPr/>
    </dgm:pt>
    <dgm:pt modelId="{199AB599-EC85-4F3A-9ECD-B317FEB4FC5F}" type="pres">
      <dgm:prSet presAssocID="{C07D1612-B6DC-4515-8445-E170258D3ECA}" presName="rootText" presStyleLbl="node3" presStyleIdx="0" presStyleCnt="3">
        <dgm:presLayoutVars>
          <dgm:chPref val="3"/>
        </dgm:presLayoutVars>
      </dgm:prSet>
      <dgm:spPr/>
      <dgm:t>
        <a:bodyPr/>
        <a:lstStyle/>
        <a:p>
          <a:pPr rtl="1"/>
          <a:endParaRPr lang="he-IL"/>
        </a:p>
      </dgm:t>
    </dgm:pt>
    <dgm:pt modelId="{545AB75E-9FCA-4409-A7AF-8BE75A52BB8C}" type="pres">
      <dgm:prSet presAssocID="{C07D1612-B6DC-4515-8445-E170258D3ECA}" presName="rootConnector" presStyleLbl="node3" presStyleIdx="0" presStyleCnt="3"/>
      <dgm:spPr/>
      <dgm:t>
        <a:bodyPr/>
        <a:lstStyle/>
        <a:p>
          <a:pPr rtl="1"/>
          <a:endParaRPr lang="he-IL"/>
        </a:p>
      </dgm:t>
    </dgm:pt>
    <dgm:pt modelId="{41AA83FB-8FBF-4CD9-BF87-943DF6155A2A}" type="pres">
      <dgm:prSet presAssocID="{C07D1612-B6DC-4515-8445-E170258D3ECA}" presName="hierChild4" presStyleCnt="0"/>
      <dgm:spPr/>
    </dgm:pt>
    <dgm:pt modelId="{ACE14077-E9A7-4EE4-90F0-870C7BADB54C}" type="pres">
      <dgm:prSet presAssocID="{C07D1612-B6DC-4515-8445-E170258D3ECA}" presName="hierChild5" presStyleCnt="0"/>
      <dgm:spPr/>
    </dgm:pt>
    <dgm:pt modelId="{F363CF26-556B-4253-862E-85792A656A9E}" type="pres">
      <dgm:prSet presAssocID="{227936D8-483D-4A96-8603-42DAC1A90D05}" presName="Name37" presStyleLbl="parChTrans1D3" presStyleIdx="1" presStyleCnt="3"/>
      <dgm:spPr/>
      <dgm:t>
        <a:bodyPr/>
        <a:lstStyle/>
        <a:p>
          <a:pPr rtl="1"/>
          <a:endParaRPr lang="he-IL"/>
        </a:p>
      </dgm:t>
    </dgm:pt>
    <dgm:pt modelId="{ADAF2BD5-F9C8-467C-987A-C267E8055D17}" type="pres">
      <dgm:prSet presAssocID="{4E01D980-747F-45E3-A5F3-4305F8E35498}" presName="hierRoot2" presStyleCnt="0">
        <dgm:presLayoutVars>
          <dgm:hierBranch val="init"/>
        </dgm:presLayoutVars>
      </dgm:prSet>
      <dgm:spPr/>
    </dgm:pt>
    <dgm:pt modelId="{679487C8-3B44-4B99-98B1-F265643A750C}" type="pres">
      <dgm:prSet presAssocID="{4E01D980-747F-45E3-A5F3-4305F8E35498}" presName="rootComposite" presStyleCnt="0"/>
      <dgm:spPr/>
    </dgm:pt>
    <dgm:pt modelId="{D626F7D8-0A4B-4C64-B32A-6591B4C8805A}" type="pres">
      <dgm:prSet presAssocID="{4E01D980-747F-45E3-A5F3-4305F8E35498}" presName="rootText" presStyleLbl="node3" presStyleIdx="1" presStyleCnt="3">
        <dgm:presLayoutVars>
          <dgm:chPref val="3"/>
        </dgm:presLayoutVars>
      </dgm:prSet>
      <dgm:spPr/>
      <dgm:t>
        <a:bodyPr/>
        <a:lstStyle/>
        <a:p>
          <a:pPr rtl="1"/>
          <a:endParaRPr lang="he-IL"/>
        </a:p>
      </dgm:t>
    </dgm:pt>
    <dgm:pt modelId="{35F2A24F-1B02-47C4-BD47-90B2D61D489C}" type="pres">
      <dgm:prSet presAssocID="{4E01D980-747F-45E3-A5F3-4305F8E35498}" presName="rootConnector" presStyleLbl="node3" presStyleIdx="1" presStyleCnt="3"/>
      <dgm:spPr/>
      <dgm:t>
        <a:bodyPr/>
        <a:lstStyle/>
        <a:p>
          <a:pPr rtl="1"/>
          <a:endParaRPr lang="he-IL"/>
        </a:p>
      </dgm:t>
    </dgm:pt>
    <dgm:pt modelId="{C890A7C3-AB97-42FD-BBE5-0E02915E7EAC}" type="pres">
      <dgm:prSet presAssocID="{4E01D980-747F-45E3-A5F3-4305F8E35498}" presName="hierChild4" presStyleCnt="0"/>
      <dgm:spPr/>
    </dgm:pt>
    <dgm:pt modelId="{26875ABA-6E2A-4EC3-9F78-251CCA4B7445}" type="pres">
      <dgm:prSet presAssocID="{94C29385-2C30-43BF-BA04-63A7BC553514}" presName="Name37" presStyleLbl="parChTrans1D4" presStyleIdx="0" presStyleCnt="2"/>
      <dgm:spPr/>
      <dgm:t>
        <a:bodyPr/>
        <a:lstStyle/>
        <a:p>
          <a:pPr rtl="1"/>
          <a:endParaRPr lang="he-IL"/>
        </a:p>
      </dgm:t>
    </dgm:pt>
    <dgm:pt modelId="{F0E14E6B-B5FC-4755-A186-0B3EA56E6F9D}" type="pres">
      <dgm:prSet presAssocID="{6C77544B-16F6-4CE6-B428-5527D3E95CC0}" presName="hierRoot2" presStyleCnt="0">
        <dgm:presLayoutVars>
          <dgm:hierBranch val="init"/>
        </dgm:presLayoutVars>
      </dgm:prSet>
      <dgm:spPr/>
    </dgm:pt>
    <dgm:pt modelId="{6945C786-763C-4E72-8133-6244C640ABED}" type="pres">
      <dgm:prSet presAssocID="{6C77544B-16F6-4CE6-B428-5527D3E95CC0}" presName="rootComposite" presStyleCnt="0"/>
      <dgm:spPr/>
    </dgm:pt>
    <dgm:pt modelId="{E55D8C7E-67CA-476C-963B-350B9A069524}" type="pres">
      <dgm:prSet presAssocID="{6C77544B-16F6-4CE6-B428-5527D3E95CC0}" presName="rootText" presStyleLbl="node4" presStyleIdx="0" presStyleCnt="2">
        <dgm:presLayoutVars>
          <dgm:chPref val="3"/>
        </dgm:presLayoutVars>
      </dgm:prSet>
      <dgm:spPr/>
      <dgm:t>
        <a:bodyPr/>
        <a:lstStyle/>
        <a:p>
          <a:pPr rtl="1"/>
          <a:endParaRPr lang="he-IL"/>
        </a:p>
      </dgm:t>
    </dgm:pt>
    <dgm:pt modelId="{3F74B119-7FC5-43E1-9EF1-278E368934D2}" type="pres">
      <dgm:prSet presAssocID="{6C77544B-16F6-4CE6-B428-5527D3E95CC0}" presName="rootConnector" presStyleLbl="node4" presStyleIdx="0" presStyleCnt="2"/>
      <dgm:spPr/>
      <dgm:t>
        <a:bodyPr/>
        <a:lstStyle/>
        <a:p>
          <a:pPr rtl="1"/>
          <a:endParaRPr lang="he-IL"/>
        </a:p>
      </dgm:t>
    </dgm:pt>
    <dgm:pt modelId="{5ED1B512-9972-49EE-B5C9-5E93AE90821E}" type="pres">
      <dgm:prSet presAssocID="{6C77544B-16F6-4CE6-B428-5527D3E95CC0}" presName="hierChild4" presStyleCnt="0"/>
      <dgm:spPr/>
    </dgm:pt>
    <dgm:pt modelId="{ACDC2DB2-4863-493C-8044-7152856DDB56}" type="pres">
      <dgm:prSet presAssocID="{6C77544B-16F6-4CE6-B428-5527D3E95CC0}" presName="hierChild5" presStyleCnt="0"/>
      <dgm:spPr/>
    </dgm:pt>
    <dgm:pt modelId="{2880EE21-42C8-48CB-B24D-3645256E3870}" type="pres">
      <dgm:prSet presAssocID="{9DAB5CE7-43BD-453E-B729-4B7B453C3860}" presName="Name37" presStyleLbl="parChTrans1D4" presStyleIdx="1" presStyleCnt="2"/>
      <dgm:spPr/>
      <dgm:t>
        <a:bodyPr/>
        <a:lstStyle/>
        <a:p>
          <a:pPr rtl="1"/>
          <a:endParaRPr lang="he-IL"/>
        </a:p>
      </dgm:t>
    </dgm:pt>
    <dgm:pt modelId="{B9C58F64-E37C-4270-B59A-0AA531FF2859}" type="pres">
      <dgm:prSet presAssocID="{C54E0CBE-5710-4849-9BE4-C34F2871E308}" presName="hierRoot2" presStyleCnt="0">
        <dgm:presLayoutVars>
          <dgm:hierBranch val="init"/>
        </dgm:presLayoutVars>
      </dgm:prSet>
      <dgm:spPr/>
    </dgm:pt>
    <dgm:pt modelId="{32D58BD0-3329-4C50-9366-D9622B7349BB}" type="pres">
      <dgm:prSet presAssocID="{C54E0CBE-5710-4849-9BE4-C34F2871E308}" presName="rootComposite" presStyleCnt="0"/>
      <dgm:spPr/>
    </dgm:pt>
    <dgm:pt modelId="{8FDA71E6-F160-407A-86A5-794201D88541}" type="pres">
      <dgm:prSet presAssocID="{C54E0CBE-5710-4849-9BE4-C34F2871E308}" presName="rootText" presStyleLbl="node4" presStyleIdx="1" presStyleCnt="2">
        <dgm:presLayoutVars>
          <dgm:chPref val="3"/>
        </dgm:presLayoutVars>
      </dgm:prSet>
      <dgm:spPr/>
      <dgm:t>
        <a:bodyPr/>
        <a:lstStyle/>
        <a:p>
          <a:pPr rtl="1"/>
          <a:endParaRPr lang="he-IL"/>
        </a:p>
      </dgm:t>
    </dgm:pt>
    <dgm:pt modelId="{8E633570-FB1A-45AF-B28D-817F98ADF315}" type="pres">
      <dgm:prSet presAssocID="{C54E0CBE-5710-4849-9BE4-C34F2871E308}" presName="rootConnector" presStyleLbl="node4" presStyleIdx="1" presStyleCnt="2"/>
      <dgm:spPr/>
      <dgm:t>
        <a:bodyPr/>
        <a:lstStyle/>
        <a:p>
          <a:pPr rtl="1"/>
          <a:endParaRPr lang="he-IL"/>
        </a:p>
      </dgm:t>
    </dgm:pt>
    <dgm:pt modelId="{A84E8DF5-1003-4270-AEFD-9AE65A88C6EF}" type="pres">
      <dgm:prSet presAssocID="{C54E0CBE-5710-4849-9BE4-C34F2871E308}" presName="hierChild4" presStyleCnt="0"/>
      <dgm:spPr/>
    </dgm:pt>
    <dgm:pt modelId="{48F7F97E-328F-4975-994C-F98153A54EAF}" type="pres">
      <dgm:prSet presAssocID="{C54E0CBE-5710-4849-9BE4-C34F2871E308}" presName="hierChild5" presStyleCnt="0"/>
      <dgm:spPr/>
    </dgm:pt>
    <dgm:pt modelId="{5D2C8D37-4E15-4744-B7BD-8138F66672C5}" type="pres">
      <dgm:prSet presAssocID="{4E01D980-747F-45E3-A5F3-4305F8E35498}" presName="hierChild5" presStyleCnt="0"/>
      <dgm:spPr/>
    </dgm:pt>
    <dgm:pt modelId="{EF5FF1AF-F9D6-4D91-8A62-4D9B3758B6ED}" type="pres">
      <dgm:prSet presAssocID="{17A8A470-7020-4F95-9E08-4D709F9B9E62}" presName="Name37" presStyleLbl="parChTrans1D3" presStyleIdx="2" presStyleCnt="3"/>
      <dgm:spPr/>
      <dgm:t>
        <a:bodyPr/>
        <a:lstStyle/>
        <a:p>
          <a:pPr rtl="1"/>
          <a:endParaRPr lang="he-IL"/>
        </a:p>
      </dgm:t>
    </dgm:pt>
    <dgm:pt modelId="{0D2343B6-7E1D-49E5-A37B-0A581D23F187}" type="pres">
      <dgm:prSet presAssocID="{B3F5FAF2-43E5-4F72-8F74-8BA8FA8C3087}" presName="hierRoot2" presStyleCnt="0">
        <dgm:presLayoutVars>
          <dgm:hierBranch val="init"/>
        </dgm:presLayoutVars>
      </dgm:prSet>
      <dgm:spPr/>
    </dgm:pt>
    <dgm:pt modelId="{2592ABA5-C7AB-489D-92D5-6AE9BBE06ADA}" type="pres">
      <dgm:prSet presAssocID="{B3F5FAF2-43E5-4F72-8F74-8BA8FA8C3087}" presName="rootComposite" presStyleCnt="0"/>
      <dgm:spPr/>
    </dgm:pt>
    <dgm:pt modelId="{8667FCDB-E693-4D74-9708-0F2F77BD93C9}" type="pres">
      <dgm:prSet presAssocID="{B3F5FAF2-43E5-4F72-8F74-8BA8FA8C3087}" presName="rootText" presStyleLbl="node3" presStyleIdx="2" presStyleCnt="3">
        <dgm:presLayoutVars>
          <dgm:chPref val="3"/>
        </dgm:presLayoutVars>
      </dgm:prSet>
      <dgm:spPr/>
      <dgm:t>
        <a:bodyPr/>
        <a:lstStyle/>
        <a:p>
          <a:pPr rtl="1"/>
          <a:endParaRPr lang="he-IL"/>
        </a:p>
      </dgm:t>
    </dgm:pt>
    <dgm:pt modelId="{476AC60A-723D-464E-9A25-7DABADE4F5B4}" type="pres">
      <dgm:prSet presAssocID="{B3F5FAF2-43E5-4F72-8F74-8BA8FA8C3087}" presName="rootConnector" presStyleLbl="node3" presStyleIdx="2" presStyleCnt="3"/>
      <dgm:spPr/>
      <dgm:t>
        <a:bodyPr/>
        <a:lstStyle/>
        <a:p>
          <a:pPr rtl="1"/>
          <a:endParaRPr lang="he-IL"/>
        </a:p>
      </dgm:t>
    </dgm:pt>
    <dgm:pt modelId="{036B2617-0147-490F-B821-F03BE32C5DF8}" type="pres">
      <dgm:prSet presAssocID="{B3F5FAF2-43E5-4F72-8F74-8BA8FA8C3087}" presName="hierChild4" presStyleCnt="0"/>
      <dgm:spPr/>
    </dgm:pt>
    <dgm:pt modelId="{6D560032-5873-4FD1-9E88-F639D3C0FA23}" type="pres">
      <dgm:prSet presAssocID="{B3F5FAF2-43E5-4F72-8F74-8BA8FA8C3087}" presName="hierChild5" presStyleCnt="0"/>
      <dgm:spPr/>
    </dgm:pt>
    <dgm:pt modelId="{F6139943-CDE0-453F-803B-14E507B18C56}" type="pres">
      <dgm:prSet presAssocID="{DF3A639D-0E2B-4306-830E-EC667C92AB8E}" presName="hierChild5" presStyleCnt="0"/>
      <dgm:spPr/>
    </dgm:pt>
    <dgm:pt modelId="{460B23A6-6C44-4BDD-87A4-02E1CF4E1ED3}" type="pres">
      <dgm:prSet presAssocID="{DA993BF9-ACBA-4AAE-8056-9CBD2EDE2D6A}" presName="Name37" presStyleLbl="parChTrans1D2" presStyleIdx="2" presStyleCnt="3"/>
      <dgm:spPr/>
      <dgm:t>
        <a:bodyPr/>
        <a:lstStyle/>
        <a:p>
          <a:pPr rtl="1"/>
          <a:endParaRPr lang="he-IL"/>
        </a:p>
      </dgm:t>
    </dgm:pt>
    <dgm:pt modelId="{970D90C1-FC76-4D8A-80EB-2CD90FE7F382}" type="pres">
      <dgm:prSet presAssocID="{6D0E83A4-32A9-47F8-A38C-FF496871E5AF}" presName="hierRoot2" presStyleCnt="0">
        <dgm:presLayoutVars>
          <dgm:hierBranch val="init"/>
        </dgm:presLayoutVars>
      </dgm:prSet>
      <dgm:spPr/>
    </dgm:pt>
    <dgm:pt modelId="{BBD41BA3-E1ED-4B8D-A39E-230257D0D804}" type="pres">
      <dgm:prSet presAssocID="{6D0E83A4-32A9-47F8-A38C-FF496871E5AF}" presName="rootComposite" presStyleCnt="0"/>
      <dgm:spPr/>
    </dgm:pt>
    <dgm:pt modelId="{F6A68811-D6F7-4800-9A80-1B2485CC1FFC}" type="pres">
      <dgm:prSet presAssocID="{6D0E83A4-32A9-47F8-A38C-FF496871E5AF}" presName="rootText" presStyleLbl="node2" presStyleIdx="2" presStyleCnt="3" custLinFactNeighborX="-42744" custLinFactNeighborY="-5968">
        <dgm:presLayoutVars>
          <dgm:chPref val="3"/>
        </dgm:presLayoutVars>
      </dgm:prSet>
      <dgm:spPr/>
      <dgm:t>
        <a:bodyPr/>
        <a:lstStyle/>
        <a:p>
          <a:pPr rtl="1"/>
          <a:endParaRPr lang="he-IL"/>
        </a:p>
      </dgm:t>
    </dgm:pt>
    <dgm:pt modelId="{942D1C77-1BF3-4597-89B8-BE11F2383D33}" type="pres">
      <dgm:prSet presAssocID="{6D0E83A4-32A9-47F8-A38C-FF496871E5AF}" presName="rootConnector" presStyleLbl="node2" presStyleIdx="2" presStyleCnt="3"/>
      <dgm:spPr/>
      <dgm:t>
        <a:bodyPr/>
        <a:lstStyle/>
        <a:p>
          <a:pPr rtl="1"/>
          <a:endParaRPr lang="he-IL"/>
        </a:p>
      </dgm:t>
    </dgm:pt>
    <dgm:pt modelId="{DF83513C-C3C9-496C-8292-9FFC85565420}" type="pres">
      <dgm:prSet presAssocID="{6D0E83A4-32A9-47F8-A38C-FF496871E5AF}" presName="hierChild4" presStyleCnt="0"/>
      <dgm:spPr/>
    </dgm:pt>
    <dgm:pt modelId="{500617F7-21D6-4498-A9D3-5746B74ECAD0}" type="pres">
      <dgm:prSet presAssocID="{6D0E83A4-32A9-47F8-A38C-FF496871E5AF}" presName="hierChild5" presStyleCnt="0"/>
      <dgm:spPr/>
    </dgm:pt>
    <dgm:pt modelId="{85E25491-13AC-4720-AD95-655DE096BC39}" type="pres">
      <dgm:prSet presAssocID="{15A05FC3-CB32-49F8-95ED-6A9A01BE746D}" presName="hierChild3" presStyleCnt="0"/>
      <dgm:spPr/>
    </dgm:pt>
  </dgm:ptLst>
  <dgm:cxnLst>
    <dgm:cxn modelId="{C9B61CC3-3A42-4087-B042-C35B4B721604}" srcId="{15A05FC3-CB32-49F8-95ED-6A9A01BE746D}" destId="{6D0E83A4-32A9-47F8-A38C-FF496871E5AF}" srcOrd="2" destOrd="0" parTransId="{DA993BF9-ACBA-4AAE-8056-9CBD2EDE2D6A}" sibTransId="{E6E56B9E-43A1-4362-8BCE-7B99E29E6388}"/>
    <dgm:cxn modelId="{C8CE25A5-F6F3-418F-BBBF-83321C45CD7B}" type="presOf" srcId="{4E01D980-747F-45E3-A5F3-4305F8E35498}" destId="{D626F7D8-0A4B-4C64-B32A-6591B4C8805A}" srcOrd="0" destOrd="0" presId="urn:microsoft.com/office/officeart/2005/8/layout/orgChart1"/>
    <dgm:cxn modelId="{D3550332-B716-4A02-A02A-CDDBAE2BCBE6}" type="presOf" srcId="{6D0E83A4-32A9-47F8-A38C-FF496871E5AF}" destId="{942D1C77-1BF3-4597-89B8-BE11F2383D33}" srcOrd="1" destOrd="0" presId="urn:microsoft.com/office/officeart/2005/8/layout/orgChart1"/>
    <dgm:cxn modelId="{62923202-AA78-4A91-AF01-10EEE29FF7C6}" type="presOf" srcId="{046CA313-73ED-4BE0-B54E-243009B30B29}" destId="{6E2EA5B8-618C-4230-833E-31EE2851DEF5}" srcOrd="0" destOrd="0" presId="urn:microsoft.com/office/officeart/2005/8/layout/orgChart1"/>
    <dgm:cxn modelId="{72C5C051-A838-4166-B83F-481A23E736FE}" type="presOf" srcId="{DF3A639D-0E2B-4306-830E-EC667C92AB8E}" destId="{0689504D-C9B8-450D-84FB-D1B9F2CC4210}" srcOrd="0" destOrd="0" presId="urn:microsoft.com/office/officeart/2005/8/layout/orgChart1"/>
    <dgm:cxn modelId="{1FAE428E-1DD0-4B6F-868E-125EFF4FAA72}" type="presOf" srcId="{6C77544B-16F6-4CE6-B428-5527D3E95CC0}" destId="{E55D8C7E-67CA-476C-963B-350B9A069524}" srcOrd="0" destOrd="0" presId="urn:microsoft.com/office/officeart/2005/8/layout/orgChart1"/>
    <dgm:cxn modelId="{8FC442D5-F704-4B3E-A052-74F5F62ADC64}" type="presOf" srcId="{17CBEF1B-AF52-40B0-A4AD-36FE2C750385}" destId="{496D4548-80A4-479E-BC54-02628D7CC7EE}" srcOrd="0" destOrd="0" presId="urn:microsoft.com/office/officeart/2005/8/layout/orgChart1"/>
    <dgm:cxn modelId="{023E7181-FC28-46AE-9E42-3F3E3AA37D42}" srcId="{4E01D980-747F-45E3-A5F3-4305F8E35498}" destId="{C54E0CBE-5710-4849-9BE4-C34F2871E308}" srcOrd="1" destOrd="0" parTransId="{9DAB5CE7-43BD-453E-B729-4B7B453C3860}" sibTransId="{41CA44E0-FA50-4CF2-A802-A0D5E62E01D1}"/>
    <dgm:cxn modelId="{A21FFE33-52C0-422A-BDB1-F5D53B52BD2B}" type="presOf" srcId="{6D0E83A4-32A9-47F8-A38C-FF496871E5AF}" destId="{F6A68811-D6F7-4800-9A80-1B2485CC1FFC}" srcOrd="0" destOrd="0" presId="urn:microsoft.com/office/officeart/2005/8/layout/orgChart1"/>
    <dgm:cxn modelId="{8A6741C6-0A8E-463D-B90A-5E39C7553599}" type="presOf" srcId="{7E7B08DE-0D63-41BC-AC28-27CEC0BAF9CD}" destId="{2DC19DEA-70C6-4031-BAB6-0006A801FA37}" srcOrd="0" destOrd="0" presId="urn:microsoft.com/office/officeart/2005/8/layout/orgChart1"/>
    <dgm:cxn modelId="{D4B6BF33-ECF5-40C5-B37A-A4FCD6B0A695}" srcId="{DF3A639D-0E2B-4306-830E-EC667C92AB8E}" destId="{4E01D980-747F-45E3-A5F3-4305F8E35498}" srcOrd="1" destOrd="0" parTransId="{227936D8-483D-4A96-8603-42DAC1A90D05}" sibTransId="{4C08EE23-A8C8-4C0E-BCAE-8F18DAEA6364}"/>
    <dgm:cxn modelId="{41B25FE9-8D3F-4978-B0B1-96649FC9B2A5}" type="presOf" srcId="{71007964-2E73-4166-9D4F-55D6E25C2F45}" destId="{6422C947-32D2-4AA9-8ACF-25EA50C245C6}" srcOrd="0" destOrd="0" presId="urn:microsoft.com/office/officeart/2005/8/layout/orgChart1"/>
    <dgm:cxn modelId="{84079C2F-F510-4777-AA73-15921A90E2CE}" type="presOf" srcId="{227936D8-483D-4A96-8603-42DAC1A90D05}" destId="{F363CF26-556B-4253-862E-85792A656A9E}" srcOrd="0" destOrd="0" presId="urn:microsoft.com/office/officeart/2005/8/layout/orgChart1"/>
    <dgm:cxn modelId="{2C57A260-EDC9-4833-9774-B2CFD614FD8F}" srcId="{17CBEF1B-AF52-40B0-A4AD-36FE2C750385}" destId="{15A05FC3-CB32-49F8-95ED-6A9A01BE746D}" srcOrd="0" destOrd="0" parTransId="{9A2A233C-E8CC-421E-9C59-C0F071814AD5}" sibTransId="{92E44C85-BDCC-40E5-BD37-929DB0154CA1}"/>
    <dgm:cxn modelId="{6FF2A5AC-929D-4E88-BADE-97067B8F9810}" type="presOf" srcId="{4E01D980-747F-45E3-A5F3-4305F8E35498}" destId="{35F2A24F-1B02-47C4-BD47-90B2D61D489C}" srcOrd="1" destOrd="0" presId="urn:microsoft.com/office/officeart/2005/8/layout/orgChart1"/>
    <dgm:cxn modelId="{1F377EBB-6CDE-43BF-8822-7DA78E09CE06}" type="presOf" srcId="{C54E0CBE-5710-4849-9BE4-C34F2871E308}" destId="{8E633570-FB1A-45AF-B28D-817F98ADF315}" srcOrd="1" destOrd="0" presId="urn:microsoft.com/office/officeart/2005/8/layout/orgChart1"/>
    <dgm:cxn modelId="{98FDBE1E-A0E8-419E-A41E-1C1D7DA88A57}" type="presOf" srcId="{17A8A470-7020-4F95-9E08-4D709F9B9E62}" destId="{EF5FF1AF-F9D6-4D91-8A62-4D9B3758B6ED}" srcOrd="0" destOrd="0" presId="urn:microsoft.com/office/officeart/2005/8/layout/orgChart1"/>
    <dgm:cxn modelId="{8FDA2B34-8993-4023-BBE4-D5D6F6DD9558}" srcId="{DF3A639D-0E2B-4306-830E-EC667C92AB8E}" destId="{B3F5FAF2-43E5-4F72-8F74-8BA8FA8C3087}" srcOrd="2" destOrd="0" parTransId="{17A8A470-7020-4F95-9E08-4D709F9B9E62}" sibTransId="{1F1F3811-459A-4BB8-B1D7-E522B1CB07C5}"/>
    <dgm:cxn modelId="{57F818B8-914F-4280-9E2F-58B422C48C20}" type="presOf" srcId="{9DAB5CE7-43BD-453E-B729-4B7B453C3860}" destId="{2880EE21-42C8-48CB-B24D-3645256E3870}" srcOrd="0" destOrd="0" presId="urn:microsoft.com/office/officeart/2005/8/layout/orgChart1"/>
    <dgm:cxn modelId="{54B6A101-C3F5-488E-AF1C-12B3551B4BB0}" type="presOf" srcId="{B3F5FAF2-43E5-4F72-8F74-8BA8FA8C3087}" destId="{8667FCDB-E693-4D74-9708-0F2F77BD93C9}" srcOrd="0" destOrd="0" presId="urn:microsoft.com/office/officeart/2005/8/layout/orgChart1"/>
    <dgm:cxn modelId="{3F1E28A3-9E1C-44EA-8FC7-A6B297D508A8}" srcId="{DF3A639D-0E2B-4306-830E-EC667C92AB8E}" destId="{C07D1612-B6DC-4515-8445-E170258D3ECA}" srcOrd="0" destOrd="0" parTransId="{71007964-2E73-4166-9D4F-55D6E25C2F45}" sibTransId="{D37FAA0B-1840-4125-BAB6-F7E91843546D}"/>
    <dgm:cxn modelId="{D31B1CA2-9FFA-4096-8AD9-06961439FE70}" srcId="{15A05FC3-CB32-49F8-95ED-6A9A01BE746D}" destId="{046CA313-73ED-4BE0-B54E-243009B30B29}" srcOrd="0" destOrd="0" parTransId="{9693A304-0392-40F1-8E15-660ECEF6CAEC}" sibTransId="{BF2DDD9E-261D-4CF8-B93D-06CCF28C739E}"/>
    <dgm:cxn modelId="{F59CF970-D049-4765-9203-85F6C3321CE5}" type="presOf" srcId="{6C77544B-16F6-4CE6-B428-5527D3E95CC0}" destId="{3F74B119-7FC5-43E1-9EF1-278E368934D2}" srcOrd="1" destOrd="0" presId="urn:microsoft.com/office/officeart/2005/8/layout/orgChart1"/>
    <dgm:cxn modelId="{71F6E2CE-DBC7-43DC-8F62-D0976EF1A8ED}" type="presOf" srcId="{9693A304-0392-40F1-8E15-660ECEF6CAEC}" destId="{62C31E0C-93FF-47BD-94AE-5190F22685E7}" srcOrd="0" destOrd="0" presId="urn:microsoft.com/office/officeart/2005/8/layout/orgChart1"/>
    <dgm:cxn modelId="{AB83742B-AFCF-40A8-9A6A-F2BBFD7BA179}" type="presOf" srcId="{15A05FC3-CB32-49F8-95ED-6A9A01BE746D}" destId="{C1228B3D-9F7A-4B83-B2E0-858BE0E5424E}" srcOrd="0" destOrd="0" presId="urn:microsoft.com/office/officeart/2005/8/layout/orgChart1"/>
    <dgm:cxn modelId="{05A45BC4-9AB7-4DAE-A630-03097BE2B41B}" type="presOf" srcId="{C07D1612-B6DC-4515-8445-E170258D3ECA}" destId="{545AB75E-9FCA-4409-A7AF-8BE75A52BB8C}" srcOrd="1" destOrd="0" presId="urn:microsoft.com/office/officeart/2005/8/layout/orgChart1"/>
    <dgm:cxn modelId="{464108A7-6BB5-4E4C-95CB-46CAF374765D}" srcId="{15A05FC3-CB32-49F8-95ED-6A9A01BE746D}" destId="{DF3A639D-0E2B-4306-830E-EC667C92AB8E}" srcOrd="1" destOrd="0" parTransId="{7E7B08DE-0D63-41BC-AC28-27CEC0BAF9CD}" sibTransId="{B97F347A-9815-46CB-82D2-2B6B7F519936}"/>
    <dgm:cxn modelId="{5C27E3F4-09EF-41C1-8990-832C39E4B74B}" srcId="{4E01D980-747F-45E3-A5F3-4305F8E35498}" destId="{6C77544B-16F6-4CE6-B428-5527D3E95CC0}" srcOrd="0" destOrd="0" parTransId="{94C29385-2C30-43BF-BA04-63A7BC553514}" sibTransId="{AE711735-9027-491A-BBAE-6F0DF7DAE980}"/>
    <dgm:cxn modelId="{A3288F5A-46B3-4128-AF82-37E290722684}" type="presOf" srcId="{046CA313-73ED-4BE0-B54E-243009B30B29}" destId="{0B8EF680-6530-41C5-85BE-783E3B859251}" srcOrd="1" destOrd="0" presId="urn:microsoft.com/office/officeart/2005/8/layout/orgChart1"/>
    <dgm:cxn modelId="{0E84AD9F-0D97-4454-BCD2-B9F7EF2197B5}" type="presOf" srcId="{B3F5FAF2-43E5-4F72-8F74-8BA8FA8C3087}" destId="{476AC60A-723D-464E-9A25-7DABADE4F5B4}" srcOrd="1" destOrd="0" presId="urn:microsoft.com/office/officeart/2005/8/layout/orgChart1"/>
    <dgm:cxn modelId="{3AFDCF71-1721-4C8B-A223-90DBCDE9F422}" type="presOf" srcId="{C07D1612-B6DC-4515-8445-E170258D3ECA}" destId="{199AB599-EC85-4F3A-9ECD-B317FEB4FC5F}" srcOrd="0" destOrd="0" presId="urn:microsoft.com/office/officeart/2005/8/layout/orgChart1"/>
    <dgm:cxn modelId="{21B18003-4153-444E-8EAA-54ACA5DAB690}" type="presOf" srcId="{15A05FC3-CB32-49F8-95ED-6A9A01BE746D}" destId="{90F20C2F-EA0B-4E48-8BBF-024CA43A1A22}" srcOrd="1" destOrd="0" presId="urn:microsoft.com/office/officeart/2005/8/layout/orgChart1"/>
    <dgm:cxn modelId="{28C120E2-E25E-4A28-BE97-1BBC9F98DA67}" type="presOf" srcId="{DF3A639D-0E2B-4306-830E-EC667C92AB8E}" destId="{7559907D-CB03-4453-8EF5-6C234DB9EB69}" srcOrd="1" destOrd="0" presId="urn:microsoft.com/office/officeart/2005/8/layout/orgChart1"/>
    <dgm:cxn modelId="{E356FB7F-0E68-4DDB-AA6C-DF9C52984579}" type="presOf" srcId="{C54E0CBE-5710-4849-9BE4-C34F2871E308}" destId="{8FDA71E6-F160-407A-86A5-794201D88541}" srcOrd="0" destOrd="0" presId="urn:microsoft.com/office/officeart/2005/8/layout/orgChart1"/>
    <dgm:cxn modelId="{4C6922C3-E3D8-4F62-910A-95F6C92174B0}" type="presOf" srcId="{DA993BF9-ACBA-4AAE-8056-9CBD2EDE2D6A}" destId="{460B23A6-6C44-4BDD-87A4-02E1CF4E1ED3}" srcOrd="0" destOrd="0" presId="urn:microsoft.com/office/officeart/2005/8/layout/orgChart1"/>
    <dgm:cxn modelId="{AD7D456B-A9A0-4437-8A39-721AAE6686A7}" type="presOf" srcId="{94C29385-2C30-43BF-BA04-63A7BC553514}" destId="{26875ABA-6E2A-4EC3-9F78-251CCA4B7445}" srcOrd="0" destOrd="0" presId="urn:microsoft.com/office/officeart/2005/8/layout/orgChart1"/>
    <dgm:cxn modelId="{23B2C982-CBD8-4F50-81C6-579338C48F23}" type="presParOf" srcId="{496D4548-80A4-479E-BC54-02628D7CC7EE}" destId="{40A3500C-70C5-482B-AD71-AE0E3F58C428}" srcOrd="0" destOrd="0" presId="urn:microsoft.com/office/officeart/2005/8/layout/orgChart1"/>
    <dgm:cxn modelId="{3D7D1539-F649-40F8-B837-E5928C530DD3}" type="presParOf" srcId="{40A3500C-70C5-482B-AD71-AE0E3F58C428}" destId="{3674EC48-90D8-4561-BA45-270ED902408E}" srcOrd="0" destOrd="0" presId="urn:microsoft.com/office/officeart/2005/8/layout/orgChart1"/>
    <dgm:cxn modelId="{E5484F61-09DA-4551-83C7-D2E78644CA85}" type="presParOf" srcId="{3674EC48-90D8-4561-BA45-270ED902408E}" destId="{C1228B3D-9F7A-4B83-B2E0-858BE0E5424E}" srcOrd="0" destOrd="0" presId="urn:microsoft.com/office/officeart/2005/8/layout/orgChart1"/>
    <dgm:cxn modelId="{5A533584-9751-4248-8AF8-2CD30D9D19B7}" type="presParOf" srcId="{3674EC48-90D8-4561-BA45-270ED902408E}" destId="{90F20C2F-EA0B-4E48-8BBF-024CA43A1A22}" srcOrd="1" destOrd="0" presId="urn:microsoft.com/office/officeart/2005/8/layout/orgChart1"/>
    <dgm:cxn modelId="{DA1C9372-427D-4631-8302-2008B94CC179}" type="presParOf" srcId="{40A3500C-70C5-482B-AD71-AE0E3F58C428}" destId="{6F99727D-754E-4617-91E1-0AC8060D2ED9}" srcOrd="1" destOrd="0" presId="urn:microsoft.com/office/officeart/2005/8/layout/orgChart1"/>
    <dgm:cxn modelId="{21AB0D80-8F8A-4396-80AB-3FFE604A47DB}" type="presParOf" srcId="{6F99727D-754E-4617-91E1-0AC8060D2ED9}" destId="{62C31E0C-93FF-47BD-94AE-5190F22685E7}" srcOrd="0" destOrd="0" presId="urn:microsoft.com/office/officeart/2005/8/layout/orgChart1"/>
    <dgm:cxn modelId="{D1E39721-8615-45E8-A702-7B3769E822D2}" type="presParOf" srcId="{6F99727D-754E-4617-91E1-0AC8060D2ED9}" destId="{869F35B6-07E7-4BCC-90AC-D138FCA61EBA}" srcOrd="1" destOrd="0" presId="urn:microsoft.com/office/officeart/2005/8/layout/orgChart1"/>
    <dgm:cxn modelId="{7673D455-B57F-4EBD-A695-71B3FDEDB1F3}" type="presParOf" srcId="{869F35B6-07E7-4BCC-90AC-D138FCA61EBA}" destId="{3DF497B5-74AA-4933-BFB7-C70FF097E953}" srcOrd="0" destOrd="0" presId="urn:microsoft.com/office/officeart/2005/8/layout/orgChart1"/>
    <dgm:cxn modelId="{556E4B2B-C7F1-4695-B7B6-52ED99F08239}" type="presParOf" srcId="{3DF497B5-74AA-4933-BFB7-C70FF097E953}" destId="{6E2EA5B8-618C-4230-833E-31EE2851DEF5}" srcOrd="0" destOrd="0" presId="urn:microsoft.com/office/officeart/2005/8/layout/orgChart1"/>
    <dgm:cxn modelId="{C7D60DDD-CC8E-4EA0-855A-63F2B8A1905A}" type="presParOf" srcId="{3DF497B5-74AA-4933-BFB7-C70FF097E953}" destId="{0B8EF680-6530-41C5-85BE-783E3B859251}" srcOrd="1" destOrd="0" presId="urn:microsoft.com/office/officeart/2005/8/layout/orgChart1"/>
    <dgm:cxn modelId="{825CEEAA-71D6-4A5B-AF32-B34E0E9AC3BD}" type="presParOf" srcId="{869F35B6-07E7-4BCC-90AC-D138FCA61EBA}" destId="{090ADF4A-C4F2-453B-9279-0EB9E858E0FF}" srcOrd="1" destOrd="0" presId="urn:microsoft.com/office/officeart/2005/8/layout/orgChart1"/>
    <dgm:cxn modelId="{418F5AEE-BB0A-4B5A-B923-33ECB7A1481F}" type="presParOf" srcId="{869F35B6-07E7-4BCC-90AC-D138FCA61EBA}" destId="{E05EDA29-EF5E-4212-B924-24A54C75B964}" srcOrd="2" destOrd="0" presId="urn:microsoft.com/office/officeart/2005/8/layout/orgChart1"/>
    <dgm:cxn modelId="{CFF7341F-33AC-420B-B5A7-1ADC755FC962}" type="presParOf" srcId="{6F99727D-754E-4617-91E1-0AC8060D2ED9}" destId="{2DC19DEA-70C6-4031-BAB6-0006A801FA37}" srcOrd="2" destOrd="0" presId="urn:microsoft.com/office/officeart/2005/8/layout/orgChart1"/>
    <dgm:cxn modelId="{EC83B38D-F37B-4E70-924D-774282CA5C72}" type="presParOf" srcId="{6F99727D-754E-4617-91E1-0AC8060D2ED9}" destId="{30024E61-D2C3-4F72-BEB7-14B19100EC7A}" srcOrd="3" destOrd="0" presId="urn:microsoft.com/office/officeart/2005/8/layout/orgChart1"/>
    <dgm:cxn modelId="{A52D1A61-7AEE-4087-90E2-7556340E87E5}" type="presParOf" srcId="{30024E61-D2C3-4F72-BEB7-14B19100EC7A}" destId="{194CBFB7-1202-4C17-8339-043CA938E8DA}" srcOrd="0" destOrd="0" presId="urn:microsoft.com/office/officeart/2005/8/layout/orgChart1"/>
    <dgm:cxn modelId="{4434C217-1FF1-4473-9A29-4419AA617D91}" type="presParOf" srcId="{194CBFB7-1202-4C17-8339-043CA938E8DA}" destId="{0689504D-C9B8-450D-84FB-D1B9F2CC4210}" srcOrd="0" destOrd="0" presId="urn:microsoft.com/office/officeart/2005/8/layout/orgChart1"/>
    <dgm:cxn modelId="{9673C1F1-FF68-4F60-A679-0053FDF5A6F1}" type="presParOf" srcId="{194CBFB7-1202-4C17-8339-043CA938E8DA}" destId="{7559907D-CB03-4453-8EF5-6C234DB9EB69}" srcOrd="1" destOrd="0" presId="urn:microsoft.com/office/officeart/2005/8/layout/orgChart1"/>
    <dgm:cxn modelId="{2DF36AD0-CF01-4EE8-8936-3477EC33CB71}" type="presParOf" srcId="{30024E61-D2C3-4F72-BEB7-14B19100EC7A}" destId="{4B932507-E136-4285-8EDD-1ACC4A4C6B47}" srcOrd="1" destOrd="0" presId="urn:microsoft.com/office/officeart/2005/8/layout/orgChart1"/>
    <dgm:cxn modelId="{4044FAB8-D71A-4978-9DA1-976ED4CDF702}" type="presParOf" srcId="{4B932507-E136-4285-8EDD-1ACC4A4C6B47}" destId="{6422C947-32D2-4AA9-8ACF-25EA50C245C6}" srcOrd="0" destOrd="0" presId="urn:microsoft.com/office/officeart/2005/8/layout/orgChart1"/>
    <dgm:cxn modelId="{5194E5F0-2017-48EF-8393-CC9BB8555927}" type="presParOf" srcId="{4B932507-E136-4285-8EDD-1ACC4A4C6B47}" destId="{7C1EC26A-45B7-4B77-9299-9FE8F71FB088}" srcOrd="1" destOrd="0" presId="urn:microsoft.com/office/officeart/2005/8/layout/orgChart1"/>
    <dgm:cxn modelId="{9883113F-EE38-4CA6-8883-7071C55ABA86}" type="presParOf" srcId="{7C1EC26A-45B7-4B77-9299-9FE8F71FB088}" destId="{4AD827CA-11CD-4A5F-AC50-E787DF03A020}" srcOrd="0" destOrd="0" presId="urn:microsoft.com/office/officeart/2005/8/layout/orgChart1"/>
    <dgm:cxn modelId="{254BE4C3-628F-4C8B-A647-C5A08E2C428E}" type="presParOf" srcId="{4AD827CA-11CD-4A5F-AC50-E787DF03A020}" destId="{199AB599-EC85-4F3A-9ECD-B317FEB4FC5F}" srcOrd="0" destOrd="0" presId="urn:microsoft.com/office/officeart/2005/8/layout/orgChart1"/>
    <dgm:cxn modelId="{32444DC8-8BD6-484A-8F27-2560B16DEB5F}" type="presParOf" srcId="{4AD827CA-11CD-4A5F-AC50-E787DF03A020}" destId="{545AB75E-9FCA-4409-A7AF-8BE75A52BB8C}" srcOrd="1" destOrd="0" presId="urn:microsoft.com/office/officeart/2005/8/layout/orgChart1"/>
    <dgm:cxn modelId="{E36FCB57-169F-4219-B7A7-584CB9F4FFC9}" type="presParOf" srcId="{7C1EC26A-45B7-4B77-9299-9FE8F71FB088}" destId="{41AA83FB-8FBF-4CD9-BF87-943DF6155A2A}" srcOrd="1" destOrd="0" presId="urn:microsoft.com/office/officeart/2005/8/layout/orgChart1"/>
    <dgm:cxn modelId="{F5729733-FA82-42F5-9E89-F7FADB138ED8}" type="presParOf" srcId="{7C1EC26A-45B7-4B77-9299-9FE8F71FB088}" destId="{ACE14077-E9A7-4EE4-90F0-870C7BADB54C}" srcOrd="2" destOrd="0" presId="urn:microsoft.com/office/officeart/2005/8/layout/orgChart1"/>
    <dgm:cxn modelId="{DB7ECA91-CD90-4EB5-9724-4E6E6CDBA39D}" type="presParOf" srcId="{4B932507-E136-4285-8EDD-1ACC4A4C6B47}" destId="{F363CF26-556B-4253-862E-85792A656A9E}" srcOrd="2" destOrd="0" presId="urn:microsoft.com/office/officeart/2005/8/layout/orgChart1"/>
    <dgm:cxn modelId="{A5F9C3C8-FF9C-4AC9-8A44-6DFE495501CE}" type="presParOf" srcId="{4B932507-E136-4285-8EDD-1ACC4A4C6B47}" destId="{ADAF2BD5-F9C8-467C-987A-C267E8055D17}" srcOrd="3" destOrd="0" presId="urn:microsoft.com/office/officeart/2005/8/layout/orgChart1"/>
    <dgm:cxn modelId="{A8E475FD-F8C7-4AD3-9D0F-9829A7BE8E51}" type="presParOf" srcId="{ADAF2BD5-F9C8-467C-987A-C267E8055D17}" destId="{679487C8-3B44-4B99-98B1-F265643A750C}" srcOrd="0" destOrd="0" presId="urn:microsoft.com/office/officeart/2005/8/layout/orgChart1"/>
    <dgm:cxn modelId="{372C564C-655F-457A-9894-D9A8674C91BF}" type="presParOf" srcId="{679487C8-3B44-4B99-98B1-F265643A750C}" destId="{D626F7D8-0A4B-4C64-B32A-6591B4C8805A}" srcOrd="0" destOrd="0" presId="urn:microsoft.com/office/officeart/2005/8/layout/orgChart1"/>
    <dgm:cxn modelId="{A08EFF1B-6DDA-40F5-B2CB-E336D47CE4FC}" type="presParOf" srcId="{679487C8-3B44-4B99-98B1-F265643A750C}" destId="{35F2A24F-1B02-47C4-BD47-90B2D61D489C}" srcOrd="1" destOrd="0" presId="urn:microsoft.com/office/officeart/2005/8/layout/orgChart1"/>
    <dgm:cxn modelId="{D245239E-6777-4222-8C5E-A7E2716A808B}" type="presParOf" srcId="{ADAF2BD5-F9C8-467C-987A-C267E8055D17}" destId="{C890A7C3-AB97-42FD-BBE5-0E02915E7EAC}" srcOrd="1" destOrd="0" presId="urn:microsoft.com/office/officeart/2005/8/layout/orgChart1"/>
    <dgm:cxn modelId="{136370C4-B75B-4F7D-BD80-E97DEAEA19ED}" type="presParOf" srcId="{C890A7C3-AB97-42FD-BBE5-0E02915E7EAC}" destId="{26875ABA-6E2A-4EC3-9F78-251CCA4B7445}" srcOrd="0" destOrd="0" presId="urn:microsoft.com/office/officeart/2005/8/layout/orgChart1"/>
    <dgm:cxn modelId="{28F57119-D342-4526-9B41-CF26511456E9}" type="presParOf" srcId="{C890A7C3-AB97-42FD-BBE5-0E02915E7EAC}" destId="{F0E14E6B-B5FC-4755-A186-0B3EA56E6F9D}" srcOrd="1" destOrd="0" presId="urn:microsoft.com/office/officeart/2005/8/layout/orgChart1"/>
    <dgm:cxn modelId="{F5835713-B81D-443E-9A9D-3D80E90C2044}" type="presParOf" srcId="{F0E14E6B-B5FC-4755-A186-0B3EA56E6F9D}" destId="{6945C786-763C-4E72-8133-6244C640ABED}" srcOrd="0" destOrd="0" presId="urn:microsoft.com/office/officeart/2005/8/layout/orgChart1"/>
    <dgm:cxn modelId="{FB1E87C9-9148-464F-92CE-51C94DED1ACC}" type="presParOf" srcId="{6945C786-763C-4E72-8133-6244C640ABED}" destId="{E55D8C7E-67CA-476C-963B-350B9A069524}" srcOrd="0" destOrd="0" presId="urn:microsoft.com/office/officeart/2005/8/layout/orgChart1"/>
    <dgm:cxn modelId="{0840D293-7417-4DBB-BF21-49E35043BAE1}" type="presParOf" srcId="{6945C786-763C-4E72-8133-6244C640ABED}" destId="{3F74B119-7FC5-43E1-9EF1-278E368934D2}" srcOrd="1" destOrd="0" presId="urn:microsoft.com/office/officeart/2005/8/layout/orgChart1"/>
    <dgm:cxn modelId="{C1A33900-8F9F-48E6-9381-43D1DC3BA975}" type="presParOf" srcId="{F0E14E6B-B5FC-4755-A186-0B3EA56E6F9D}" destId="{5ED1B512-9972-49EE-B5C9-5E93AE90821E}" srcOrd="1" destOrd="0" presId="urn:microsoft.com/office/officeart/2005/8/layout/orgChart1"/>
    <dgm:cxn modelId="{93DE47E4-5BDA-4321-A146-06D0851C9FCB}" type="presParOf" srcId="{F0E14E6B-B5FC-4755-A186-0B3EA56E6F9D}" destId="{ACDC2DB2-4863-493C-8044-7152856DDB56}" srcOrd="2" destOrd="0" presId="urn:microsoft.com/office/officeart/2005/8/layout/orgChart1"/>
    <dgm:cxn modelId="{5E330CFE-C892-49DD-9367-7E42A1D2AAF6}" type="presParOf" srcId="{C890A7C3-AB97-42FD-BBE5-0E02915E7EAC}" destId="{2880EE21-42C8-48CB-B24D-3645256E3870}" srcOrd="2" destOrd="0" presId="urn:microsoft.com/office/officeart/2005/8/layout/orgChart1"/>
    <dgm:cxn modelId="{7CC4F239-A215-4DF2-BC5A-60D0D21F676C}" type="presParOf" srcId="{C890A7C3-AB97-42FD-BBE5-0E02915E7EAC}" destId="{B9C58F64-E37C-4270-B59A-0AA531FF2859}" srcOrd="3" destOrd="0" presId="urn:microsoft.com/office/officeart/2005/8/layout/orgChart1"/>
    <dgm:cxn modelId="{FE5FA951-8E6B-4B87-887B-CC5831C2E3EE}" type="presParOf" srcId="{B9C58F64-E37C-4270-B59A-0AA531FF2859}" destId="{32D58BD0-3329-4C50-9366-D9622B7349BB}" srcOrd="0" destOrd="0" presId="urn:microsoft.com/office/officeart/2005/8/layout/orgChart1"/>
    <dgm:cxn modelId="{01D67B36-8DFF-4355-B48C-08EDA3F66EB0}" type="presParOf" srcId="{32D58BD0-3329-4C50-9366-D9622B7349BB}" destId="{8FDA71E6-F160-407A-86A5-794201D88541}" srcOrd="0" destOrd="0" presId="urn:microsoft.com/office/officeart/2005/8/layout/orgChart1"/>
    <dgm:cxn modelId="{7B53024C-D9E9-4876-A6D3-12460EAD4C4D}" type="presParOf" srcId="{32D58BD0-3329-4C50-9366-D9622B7349BB}" destId="{8E633570-FB1A-45AF-B28D-817F98ADF315}" srcOrd="1" destOrd="0" presId="urn:microsoft.com/office/officeart/2005/8/layout/orgChart1"/>
    <dgm:cxn modelId="{A714B403-2157-4031-A073-5EF0556DF936}" type="presParOf" srcId="{B9C58F64-E37C-4270-B59A-0AA531FF2859}" destId="{A84E8DF5-1003-4270-AEFD-9AE65A88C6EF}" srcOrd="1" destOrd="0" presId="urn:microsoft.com/office/officeart/2005/8/layout/orgChart1"/>
    <dgm:cxn modelId="{05D71613-103F-4A6B-9E7B-B41A6FEB7899}" type="presParOf" srcId="{B9C58F64-E37C-4270-B59A-0AA531FF2859}" destId="{48F7F97E-328F-4975-994C-F98153A54EAF}" srcOrd="2" destOrd="0" presId="urn:microsoft.com/office/officeart/2005/8/layout/orgChart1"/>
    <dgm:cxn modelId="{5B0F5C6B-D90D-4E42-A8CD-41A0EAA77356}" type="presParOf" srcId="{ADAF2BD5-F9C8-467C-987A-C267E8055D17}" destId="{5D2C8D37-4E15-4744-B7BD-8138F66672C5}" srcOrd="2" destOrd="0" presId="urn:microsoft.com/office/officeart/2005/8/layout/orgChart1"/>
    <dgm:cxn modelId="{767039B6-AC12-4024-984A-AD43D8689ED9}" type="presParOf" srcId="{4B932507-E136-4285-8EDD-1ACC4A4C6B47}" destId="{EF5FF1AF-F9D6-4D91-8A62-4D9B3758B6ED}" srcOrd="4" destOrd="0" presId="urn:microsoft.com/office/officeart/2005/8/layout/orgChart1"/>
    <dgm:cxn modelId="{3EF50B8E-61D4-4856-9028-E5BA964E0604}" type="presParOf" srcId="{4B932507-E136-4285-8EDD-1ACC4A4C6B47}" destId="{0D2343B6-7E1D-49E5-A37B-0A581D23F187}" srcOrd="5" destOrd="0" presId="urn:microsoft.com/office/officeart/2005/8/layout/orgChart1"/>
    <dgm:cxn modelId="{7FDC6FDD-FEA9-42E2-A0A9-3DDE5D212587}" type="presParOf" srcId="{0D2343B6-7E1D-49E5-A37B-0A581D23F187}" destId="{2592ABA5-C7AB-489D-92D5-6AE9BBE06ADA}" srcOrd="0" destOrd="0" presId="urn:microsoft.com/office/officeart/2005/8/layout/orgChart1"/>
    <dgm:cxn modelId="{698E066B-8810-459E-84A7-90105E2DD546}" type="presParOf" srcId="{2592ABA5-C7AB-489D-92D5-6AE9BBE06ADA}" destId="{8667FCDB-E693-4D74-9708-0F2F77BD93C9}" srcOrd="0" destOrd="0" presId="urn:microsoft.com/office/officeart/2005/8/layout/orgChart1"/>
    <dgm:cxn modelId="{55B48B2E-57DF-43AA-B2D1-E54A846A6EA0}" type="presParOf" srcId="{2592ABA5-C7AB-489D-92D5-6AE9BBE06ADA}" destId="{476AC60A-723D-464E-9A25-7DABADE4F5B4}" srcOrd="1" destOrd="0" presId="urn:microsoft.com/office/officeart/2005/8/layout/orgChart1"/>
    <dgm:cxn modelId="{DD3EB06A-C705-4442-B583-1B014EC43413}" type="presParOf" srcId="{0D2343B6-7E1D-49E5-A37B-0A581D23F187}" destId="{036B2617-0147-490F-B821-F03BE32C5DF8}" srcOrd="1" destOrd="0" presId="urn:microsoft.com/office/officeart/2005/8/layout/orgChart1"/>
    <dgm:cxn modelId="{924FEA59-C2BD-49FB-A719-EFA013549FFF}" type="presParOf" srcId="{0D2343B6-7E1D-49E5-A37B-0A581D23F187}" destId="{6D560032-5873-4FD1-9E88-F639D3C0FA23}" srcOrd="2" destOrd="0" presId="urn:microsoft.com/office/officeart/2005/8/layout/orgChart1"/>
    <dgm:cxn modelId="{5A93FE58-8235-4BB6-BFC9-51E9AAC96AB3}" type="presParOf" srcId="{30024E61-D2C3-4F72-BEB7-14B19100EC7A}" destId="{F6139943-CDE0-453F-803B-14E507B18C56}" srcOrd="2" destOrd="0" presId="urn:microsoft.com/office/officeart/2005/8/layout/orgChart1"/>
    <dgm:cxn modelId="{171915CA-A203-4623-84DD-B022EED1D658}" type="presParOf" srcId="{6F99727D-754E-4617-91E1-0AC8060D2ED9}" destId="{460B23A6-6C44-4BDD-87A4-02E1CF4E1ED3}" srcOrd="4" destOrd="0" presId="urn:microsoft.com/office/officeart/2005/8/layout/orgChart1"/>
    <dgm:cxn modelId="{94FB126D-E519-46B8-8698-9458DECF9BC3}" type="presParOf" srcId="{6F99727D-754E-4617-91E1-0AC8060D2ED9}" destId="{970D90C1-FC76-4D8A-80EB-2CD90FE7F382}" srcOrd="5" destOrd="0" presId="urn:microsoft.com/office/officeart/2005/8/layout/orgChart1"/>
    <dgm:cxn modelId="{02C7B8E4-DA09-41EC-B7B7-D6572060CC5F}" type="presParOf" srcId="{970D90C1-FC76-4D8A-80EB-2CD90FE7F382}" destId="{BBD41BA3-E1ED-4B8D-A39E-230257D0D804}" srcOrd="0" destOrd="0" presId="urn:microsoft.com/office/officeart/2005/8/layout/orgChart1"/>
    <dgm:cxn modelId="{6A52B76D-7C92-4C44-B7DA-DE31EC50B1AD}" type="presParOf" srcId="{BBD41BA3-E1ED-4B8D-A39E-230257D0D804}" destId="{F6A68811-D6F7-4800-9A80-1B2485CC1FFC}" srcOrd="0" destOrd="0" presId="urn:microsoft.com/office/officeart/2005/8/layout/orgChart1"/>
    <dgm:cxn modelId="{43EB2122-F727-4506-A233-C58A01C02349}" type="presParOf" srcId="{BBD41BA3-E1ED-4B8D-A39E-230257D0D804}" destId="{942D1C77-1BF3-4597-89B8-BE11F2383D33}" srcOrd="1" destOrd="0" presId="urn:microsoft.com/office/officeart/2005/8/layout/orgChart1"/>
    <dgm:cxn modelId="{59B49D32-229C-47EA-B5A8-DCFB08AEE6B1}" type="presParOf" srcId="{970D90C1-FC76-4D8A-80EB-2CD90FE7F382}" destId="{DF83513C-C3C9-496C-8292-9FFC85565420}" srcOrd="1" destOrd="0" presId="urn:microsoft.com/office/officeart/2005/8/layout/orgChart1"/>
    <dgm:cxn modelId="{6E23A997-4E75-4D31-9A61-7EB66B8594CD}" type="presParOf" srcId="{970D90C1-FC76-4D8A-80EB-2CD90FE7F382}" destId="{500617F7-21D6-4498-A9D3-5746B74ECAD0}" srcOrd="2" destOrd="0" presId="urn:microsoft.com/office/officeart/2005/8/layout/orgChart1"/>
    <dgm:cxn modelId="{A6FFC8B7-E02C-4F35-9575-A73D020D0EC7}" type="presParOf" srcId="{40A3500C-70C5-482B-AD71-AE0E3F58C428}" destId="{85E25491-13AC-4720-AD95-655DE096BC39}" srcOrd="2" destOrd="0" presId="urn:microsoft.com/office/officeart/2005/8/layout/orgChart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7095493-F088-4E6F-A2F7-75B5CAA84FB7}" type="doc">
      <dgm:prSet loTypeId="urn:microsoft.com/office/officeart/2005/8/layout/chevron2" loCatId="list" qsTypeId="urn:microsoft.com/office/officeart/2005/8/quickstyle/3d1" qsCatId="3D" csTypeId="urn:microsoft.com/office/officeart/2005/8/colors/accent0_3" csCatId="mainScheme" phldr="1"/>
      <dgm:spPr/>
      <dgm:t>
        <a:bodyPr/>
        <a:lstStyle/>
        <a:p>
          <a:pPr rtl="1"/>
          <a:endParaRPr lang="he-IL"/>
        </a:p>
      </dgm:t>
    </dgm:pt>
    <dgm:pt modelId="{F2ADCADA-A5D7-437D-951A-011C57EFDC8A}">
      <dgm:prSet phldrT="[טקסט]" custT="1"/>
      <dgm:spPr/>
      <dgm:t>
        <a:bodyPr/>
        <a:lstStyle/>
        <a:p>
          <a:pPr rtl="1"/>
          <a:r>
            <a:rPr lang="he-IL" sz="1200" dirty="0" smtClean="0"/>
            <a:t>פנקס הפסיכולוגים</a:t>
          </a:r>
          <a:endParaRPr lang="he-IL" sz="1200" dirty="0"/>
        </a:p>
      </dgm:t>
    </dgm:pt>
    <dgm:pt modelId="{4CFA17B0-B9FA-4951-8250-63E70F874E7E}" type="parTrans" cxnId="{541FDC60-78B0-436D-9D08-503B381DC5C0}">
      <dgm:prSet/>
      <dgm:spPr/>
      <dgm:t>
        <a:bodyPr/>
        <a:lstStyle/>
        <a:p>
          <a:pPr rtl="1"/>
          <a:endParaRPr lang="he-IL"/>
        </a:p>
      </dgm:t>
    </dgm:pt>
    <dgm:pt modelId="{DECBB35D-E274-4A4E-80B3-6F8F2DD49270}" type="sibTrans" cxnId="{541FDC60-78B0-436D-9D08-503B381DC5C0}">
      <dgm:prSet/>
      <dgm:spPr/>
      <dgm:t>
        <a:bodyPr/>
        <a:lstStyle/>
        <a:p>
          <a:pPr rtl="1"/>
          <a:endParaRPr lang="he-IL"/>
        </a:p>
      </dgm:t>
    </dgm:pt>
    <dgm:pt modelId="{6286F74F-89F4-40EB-B38A-D983D7EC733C}">
      <dgm:prSet phldrT="[טקסט]">
        <dgm:style>
          <a:lnRef idx="0">
            <a:schemeClr val="accent1"/>
          </a:lnRef>
          <a:fillRef idx="3">
            <a:schemeClr val="accent1"/>
          </a:fillRef>
          <a:effectRef idx="3">
            <a:schemeClr val="accent1"/>
          </a:effectRef>
          <a:fontRef idx="minor">
            <a:schemeClr val="lt1"/>
          </a:fontRef>
        </dgm:style>
      </dgm:prSet>
      <dgm:spPr/>
      <dgm:t>
        <a:bodyPr/>
        <a:lstStyle/>
        <a:p>
          <a:pPr rtl="1"/>
          <a:r>
            <a:rPr lang="he-IL" b="1" i="0" dirty="0" smtClean="0">
              <a:latin typeface="Calibri"/>
              <a:ea typeface="Calibri"/>
              <a:cs typeface="Arial"/>
            </a:rPr>
            <a:t>1918</a:t>
          </a:r>
          <a:r>
            <a:rPr lang="he-IL" dirty="0" smtClean="0"/>
            <a:t> פניות לרישום בפנקס</a:t>
          </a:r>
          <a:endParaRPr lang="he-IL" dirty="0"/>
        </a:p>
      </dgm:t>
    </dgm:pt>
    <dgm:pt modelId="{A9A2D152-0D10-4BB0-81A8-BA1C726BBC59}" type="parTrans" cxnId="{5A39B2B0-32E9-48A5-9666-346A51D62CF7}">
      <dgm:prSet/>
      <dgm:spPr/>
      <dgm:t>
        <a:bodyPr/>
        <a:lstStyle/>
        <a:p>
          <a:pPr rtl="1"/>
          <a:endParaRPr lang="he-IL"/>
        </a:p>
      </dgm:t>
    </dgm:pt>
    <dgm:pt modelId="{B7D83793-AAC3-489B-961B-0D5E7726C2EF}" type="sibTrans" cxnId="{5A39B2B0-32E9-48A5-9666-346A51D62CF7}">
      <dgm:prSet/>
      <dgm:spPr/>
      <dgm:t>
        <a:bodyPr/>
        <a:lstStyle/>
        <a:p>
          <a:pPr rtl="1"/>
          <a:endParaRPr lang="he-IL"/>
        </a:p>
      </dgm:t>
    </dgm:pt>
    <dgm:pt modelId="{E37B6092-EE57-4F0D-94B7-D96497B732CD}">
      <dgm:prSet phldrT="[טקסט]"/>
      <dgm:spPr/>
      <dgm:t>
        <a:bodyPr/>
        <a:lstStyle/>
        <a:p>
          <a:pPr rtl="1"/>
          <a:r>
            <a:rPr lang="he-IL" dirty="0" smtClean="0"/>
            <a:t>פנקס הפסיכולוגים</a:t>
          </a:r>
          <a:endParaRPr lang="he-IL" dirty="0"/>
        </a:p>
      </dgm:t>
    </dgm:pt>
    <dgm:pt modelId="{A787D2C8-91B7-4EDD-B97A-C5AF922BF328}" type="parTrans" cxnId="{01112620-90A2-49CC-967D-F1792D2A489E}">
      <dgm:prSet/>
      <dgm:spPr/>
      <dgm:t>
        <a:bodyPr/>
        <a:lstStyle/>
        <a:p>
          <a:pPr rtl="1"/>
          <a:endParaRPr lang="he-IL"/>
        </a:p>
      </dgm:t>
    </dgm:pt>
    <dgm:pt modelId="{58AEC190-71A4-4271-82D3-D2A340003BF3}" type="sibTrans" cxnId="{01112620-90A2-49CC-967D-F1792D2A489E}">
      <dgm:prSet/>
      <dgm:spPr/>
      <dgm:t>
        <a:bodyPr/>
        <a:lstStyle/>
        <a:p>
          <a:pPr rtl="1"/>
          <a:endParaRPr lang="he-IL"/>
        </a:p>
      </dgm:t>
    </dgm:pt>
    <dgm:pt modelId="{887449CF-45BB-4428-BBD6-61530CA06941}">
      <dgm:prSet phldrT="[טקסט]"/>
      <dgm:spPr/>
      <dgm:t>
        <a:bodyPr/>
        <a:lstStyle/>
        <a:p>
          <a:pPr rtl="1"/>
          <a:r>
            <a:rPr lang="he-IL" dirty="0" smtClean="0"/>
            <a:t>פנקס הפסיכולוגים</a:t>
          </a:r>
          <a:endParaRPr lang="he-IL" dirty="0"/>
        </a:p>
      </dgm:t>
    </dgm:pt>
    <dgm:pt modelId="{D1A22650-ED40-49C8-940D-A7FE955966FA}" type="parTrans" cxnId="{8CA4CB8D-FF5C-4AE5-8789-0B56965A6D3F}">
      <dgm:prSet/>
      <dgm:spPr/>
      <dgm:t>
        <a:bodyPr/>
        <a:lstStyle/>
        <a:p>
          <a:pPr rtl="1"/>
          <a:endParaRPr lang="he-IL"/>
        </a:p>
      </dgm:t>
    </dgm:pt>
    <dgm:pt modelId="{E786A05A-EB96-43DF-9DC0-2BB935674298}" type="sibTrans" cxnId="{8CA4CB8D-FF5C-4AE5-8789-0B56965A6D3F}">
      <dgm:prSet/>
      <dgm:spPr/>
      <dgm:t>
        <a:bodyPr/>
        <a:lstStyle/>
        <a:p>
          <a:pPr rtl="1"/>
          <a:endParaRPr lang="he-IL"/>
        </a:p>
      </dgm:t>
    </dgm:pt>
    <dgm:pt modelId="{15018912-D0CC-4B79-894E-88D01B098396}">
      <dgm:prSet phldrT="[טקסט]">
        <dgm:style>
          <a:lnRef idx="0">
            <a:schemeClr val="accent1"/>
          </a:lnRef>
          <a:fillRef idx="3">
            <a:schemeClr val="accent1"/>
          </a:fillRef>
          <a:effectRef idx="3">
            <a:schemeClr val="accent1"/>
          </a:effectRef>
          <a:fontRef idx="minor">
            <a:schemeClr val="lt1"/>
          </a:fontRef>
        </dgm:style>
      </dgm:prSet>
      <dgm:spPr/>
      <dgm:t>
        <a:bodyPr/>
        <a:lstStyle/>
        <a:p>
          <a:pPr rtl="1"/>
          <a:r>
            <a:rPr lang="he-IL" b="1" i="0" dirty="0" smtClean="0">
              <a:latin typeface="Calibri"/>
              <a:ea typeface="Calibri"/>
              <a:cs typeface="Arial"/>
            </a:rPr>
            <a:t>500</a:t>
          </a:r>
          <a:r>
            <a:rPr lang="he-IL" dirty="0" smtClean="0"/>
            <a:t> בוגרי חו"ל</a:t>
          </a:r>
          <a:endParaRPr lang="he-IL" dirty="0"/>
        </a:p>
      </dgm:t>
    </dgm:pt>
    <dgm:pt modelId="{3C5EADFF-965A-41BC-8BA6-A0616DF7A964}" type="parTrans" cxnId="{F71E6C16-2621-49F2-B1AF-B4CF50AC137D}">
      <dgm:prSet/>
      <dgm:spPr/>
      <dgm:t>
        <a:bodyPr/>
        <a:lstStyle/>
        <a:p>
          <a:pPr rtl="1"/>
          <a:endParaRPr lang="he-IL"/>
        </a:p>
      </dgm:t>
    </dgm:pt>
    <dgm:pt modelId="{C185C735-875C-4287-A679-0778DDC8C7D5}" type="sibTrans" cxnId="{F71E6C16-2621-49F2-B1AF-B4CF50AC137D}">
      <dgm:prSet/>
      <dgm:spPr/>
      <dgm:t>
        <a:bodyPr/>
        <a:lstStyle/>
        <a:p>
          <a:pPr rtl="1"/>
          <a:endParaRPr lang="he-IL"/>
        </a:p>
      </dgm:t>
    </dgm:pt>
    <dgm:pt modelId="{6EAD2044-031C-45CC-A5DB-3F5077234E39}">
      <dgm:prSet/>
      <dgm:spPr/>
      <dgm:t>
        <a:bodyPr/>
        <a:lstStyle/>
        <a:p>
          <a:pPr rtl="1"/>
          <a:r>
            <a:rPr lang="he-IL" dirty="0" smtClean="0"/>
            <a:t>פנקס הפסיכולוגים</a:t>
          </a:r>
          <a:endParaRPr lang="he-IL" dirty="0"/>
        </a:p>
      </dgm:t>
    </dgm:pt>
    <dgm:pt modelId="{BE700FA6-1700-4C39-B438-CB993F30AC34}" type="parTrans" cxnId="{3AE53423-F85A-4282-BE22-C547D0D148E3}">
      <dgm:prSet/>
      <dgm:spPr/>
      <dgm:t>
        <a:bodyPr/>
        <a:lstStyle/>
        <a:p>
          <a:pPr rtl="1"/>
          <a:endParaRPr lang="he-IL"/>
        </a:p>
      </dgm:t>
    </dgm:pt>
    <dgm:pt modelId="{55A0AF47-C3DF-42A1-B41A-92AF8947EBD2}" type="sibTrans" cxnId="{3AE53423-F85A-4282-BE22-C547D0D148E3}">
      <dgm:prSet/>
      <dgm:spPr/>
      <dgm:t>
        <a:bodyPr/>
        <a:lstStyle/>
        <a:p>
          <a:pPr rtl="1"/>
          <a:endParaRPr lang="he-IL"/>
        </a:p>
      </dgm:t>
    </dgm:pt>
    <dgm:pt modelId="{0A5DDCD1-2516-4031-9A83-438326C1223F}">
      <dgm:prSet>
        <dgm:style>
          <a:lnRef idx="0">
            <a:schemeClr val="accent1"/>
          </a:lnRef>
          <a:fillRef idx="3">
            <a:schemeClr val="accent1"/>
          </a:fillRef>
          <a:effectRef idx="3">
            <a:schemeClr val="accent1"/>
          </a:effectRef>
          <a:fontRef idx="minor">
            <a:schemeClr val="lt1"/>
          </a:fontRef>
        </dgm:style>
      </dgm:prSet>
      <dgm:spPr/>
      <dgm:t>
        <a:bodyPr/>
        <a:lstStyle/>
        <a:p>
          <a:pPr rtl="1"/>
          <a:r>
            <a:rPr lang="he-IL" dirty="0" smtClean="0"/>
            <a:t>1004 רישיונות חדשים</a:t>
          </a:r>
          <a:endParaRPr lang="he-IL" dirty="0"/>
        </a:p>
      </dgm:t>
    </dgm:pt>
    <dgm:pt modelId="{90E75881-108C-4BFA-A870-ED63ACD3C3E2}" type="parTrans" cxnId="{52A5F315-7289-4F0A-B3CB-A9A1BC7A4A38}">
      <dgm:prSet/>
      <dgm:spPr/>
      <dgm:t>
        <a:bodyPr/>
        <a:lstStyle/>
        <a:p>
          <a:pPr rtl="1"/>
          <a:endParaRPr lang="he-IL"/>
        </a:p>
      </dgm:t>
    </dgm:pt>
    <dgm:pt modelId="{E33DA14A-8FE4-4AA1-BAD6-8634FD5E23B2}" type="sibTrans" cxnId="{52A5F315-7289-4F0A-B3CB-A9A1BC7A4A38}">
      <dgm:prSet/>
      <dgm:spPr/>
      <dgm:t>
        <a:bodyPr/>
        <a:lstStyle/>
        <a:p>
          <a:pPr rtl="1"/>
          <a:endParaRPr lang="he-IL"/>
        </a:p>
      </dgm:t>
    </dgm:pt>
    <dgm:pt modelId="{3FBE9F65-C226-4FBF-B24F-CB391AF0BC7C}">
      <dgm:prSet>
        <dgm:style>
          <a:lnRef idx="0">
            <a:schemeClr val="accent1"/>
          </a:lnRef>
          <a:fillRef idx="3">
            <a:schemeClr val="accent1"/>
          </a:fillRef>
          <a:effectRef idx="3">
            <a:schemeClr val="accent1"/>
          </a:effectRef>
          <a:fontRef idx="minor">
            <a:schemeClr val="lt1"/>
          </a:fontRef>
        </dgm:style>
      </dgm:prSet>
      <dgm:spPr/>
      <dgm:t>
        <a:bodyPr/>
        <a:lstStyle/>
        <a:p>
          <a:pPr rtl="1"/>
          <a:r>
            <a:rPr lang="he-IL" b="1" i="0" dirty="0" smtClean="0">
              <a:latin typeface="Calibri"/>
              <a:ea typeface="Calibri"/>
              <a:cs typeface="Arial"/>
            </a:rPr>
            <a:t>1418</a:t>
          </a:r>
          <a:r>
            <a:rPr lang="he-IL" dirty="0" smtClean="0"/>
            <a:t> בקשות רישום של בוגרי הארץ</a:t>
          </a:r>
          <a:endParaRPr lang="he-IL" dirty="0"/>
        </a:p>
      </dgm:t>
    </dgm:pt>
    <dgm:pt modelId="{00BAE591-76D2-46F3-A52E-F1E1644D7274}" type="parTrans" cxnId="{EACE4D58-0A5E-4184-834B-CB9C52F469CB}">
      <dgm:prSet/>
      <dgm:spPr/>
      <dgm:t>
        <a:bodyPr/>
        <a:lstStyle/>
        <a:p>
          <a:pPr rtl="1"/>
          <a:endParaRPr lang="he-IL"/>
        </a:p>
      </dgm:t>
    </dgm:pt>
    <dgm:pt modelId="{0CB9F69E-0725-4EDF-BAD8-4BCAC95AC62E}" type="sibTrans" cxnId="{EACE4D58-0A5E-4184-834B-CB9C52F469CB}">
      <dgm:prSet/>
      <dgm:spPr/>
      <dgm:t>
        <a:bodyPr/>
        <a:lstStyle/>
        <a:p>
          <a:pPr rtl="1"/>
          <a:endParaRPr lang="he-IL"/>
        </a:p>
      </dgm:t>
    </dgm:pt>
    <dgm:pt modelId="{93CDCD92-0669-4FD9-9E6C-4840A62CB5BD}" type="pres">
      <dgm:prSet presAssocID="{87095493-F088-4E6F-A2F7-75B5CAA84FB7}" presName="linearFlow" presStyleCnt="0">
        <dgm:presLayoutVars>
          <dgm:dir/>
          <dgm:animLvl val="lvl"/>
          <dgm:resizeHandles val="exact"/>
        </dgm:presLayoutVars>
      </dgm:prSet>
      <dgm:spPr/>
      <dgm:t>
        <a:bodyPr/>
        <a:lstStyle/>
        <a:p>
          <a:pPr rtl="1"/>
          <a:endParaRPr lang="he-IL"/>
        </a:p>
      </dgm:t>
    </dgm:pt>
    <dgm:pt modelId="{E89081CF-ECA0-473B-BA8B-A326118833E4}" type="pres">
      <dgm:prSet presAssocID="{F2ADCADA-A5D7-437D-951A-011C57EFDC8A}" presName="composite" presStyleCnt="0"/>
      <dgm:spPr/>
      <dgm:t>
        <a:bodyPr/>
        <a:lstStyle/>
        <a:p>
          <a:pPr rtl="1"/>
          <a:endParaRPr lang="he-IL"/>
        </a:p>
      </dgm:t>
    </dgm:pt>
    <dgm:pt modelId="{9AE86B72-56AA-45A3-B94A-34E798AAAAA7}" type="pres">
      <dgm:prSet presAssocID="{F2ADCADA-A5D7-437D-951A-011C57EFDC8A}" presName="parentText" presStyleLbl="alignNode1" presStyleIdx="0" presStyleCnt="4">
        <dgm:presLayoutVars>
          <dgm:chMax val="1"/>
          <dgm:bulletEnabled val="1"/>
        </dgm:presLayoutVars>
      </dgm:prSet>
      <dgm:spPr/>
      <dgm:t>
        <a:bodyPr/>
        <a:lstStyle/>
        <a:p>
          <a:pPr rtl="1"/>
          <a:endParaRPr lang="he-IL"/>
        </a:p>
      </dgm:t>
    </dgm:pt>
    <dgm:pt modelId="{566F3797-BBC7-4F6A-A10E-F7A08F35CFB6}" type="pres">
      <dgm:prSet presAssocID="{F2ADCADA-A5D7-437D-951A-011C57EFDC8A}" presName="descendantText" presStyleLbl="alignAcc1" presStyleIdx="0" presStyleCnt="4">
        <dgm:presLayoutVars>
          <dgm:bulletEnabled val="1"/>
        </dgm:presLayoutVars>
      </dgm:prSet>
      <dgm:spPr/>
      <dgm:t>
        <a:bodyPr/>
        <a:lstStyle/>
        <a:p>
          <a:pPr rtl="1"/>
          <a:endParaRPr lang="he-IL"/>
        </a:p>
      </dgm:t>
    </dgm:pt>
    <dgm:pt modelId="{42A8DE9A-DE4C-4CFD-8290-B383654F4067}" type="pres">
      <dgm:prSet presAssocID="{DECBB35D-E274-4A4E-80B3-6F8F2DD49270}" presName="sp" presStyleCnt="0"/>
      <dgm:spPr/>
      <dgm:t>
        <a:bodyPr/>
        <a:lstStyle/>
        <a:p>
          <a:pPr rtl="1"/>
          <a:endParaRPr lang="he-IL"/>
        </a:p>
      </dgm:t>
    </dgm:pt>
    <dgm:pt modelId="{1976EE44-A610-4ADE-9FBE-8D41F833238B}" type="pres">
      <dgm:prSet presAssocID="{E37B6092-EE57-4F0D-94B7-D96497B732CD}" presName="composite" presStyleCnt="0"/>
      <dgm:spPr/>
      <dgm:t>
        <a:bodyPr/>
        <a:lstStyle/>
        <a:p>
          <a:pPr rtl="1"/>
          <a:endParaRPr lang="he-IL"/>
        </a:p>
      </dgm:t>
    </dgm:pt>
    <dgm:pt modelId="{2999B407-9C61-4DB4-A17F-6A6CE0D88D8F}" type="pres">
      <dgm:prSet presAssocID="{E37B6092-EE57-4F0D-94B7-D96497B732CD}" presName="parentText" presStyleLbl="alignNode1" presStyleIdx="1" presStyleCnt="4">
        <dgm:presLayoutVars>
          <dgm:chMax val="1"/>
          <dgm:bulletEnabled val="1"/>
        </dgm:presLayoutVars>
      </dgm:prSet>
      <dgm:spPr/>
      <dgm:t>
        <a:bodyPr/>
        <a:lstStyle/>
        <a:p>
          <a:pPr rtl="1"/>
          <a:endParaRPr lang="he-IL"/>
        </a:p>
      </dgm:t>
    </dgm:pt>
    <dgm:pt modelId="{9E1B05BF-EE88-47F2-8AF2-BEF3420B3338}" type="pres">
      <dgm:prSet presAssocID="{E37B6092-EE57-4F0D-94B7-D96497B732CD}" presName="descendantText" presStyleLbl="alignAcc1" presStyleIdx="1" presStyleCnt="4">
        <dgm:presLayoutVars>
          <dgm:bulletEnabled val="1"/>
        </dgm:presLayoutVars>
      </dgm:prSet>
      <dgm:spPr/>
      <dgm:t>
        <a:bodyPr/>
        <a:lstStyle/>
        <a:p>
          <a:pPr rtl="1"/>
          <a:endParaRPr lang="he-IL"/>
        </a:p>
      </dgm:t>
    </dgm:pt>
    <dgm:pt modelId="{16185ED1-A9B5-4B2A-9B5C-DD148F4A0DE8}" type="pres">
      <dgm:prSet presAssocID="{58AEC190-71A4-4271-82D3-D2A340003BF3}" presName="sp" presStyleCnt="0"/>
      <dgm:spPr/>
      <dgm:t>
        <a:bodyPr/>
        <a:lstStyle/>
        <a:p>
          <a:pPr rtl="1"/>
          <a:endParaRPr lang="he-IL"/>
        </a:p>
      </dgm:t>
    </dgm:pt>
    <dgm:pt modelId="{BC8495E1-7732-4137-B3F6-83CA6563B47E}" type="pres">
      <dgm:prSet presAssocID="{887449CF-45BB-4428-BBD6-61530CA06941}" presName="composite" presStyleCnt="0"/>
      <dgm:spPr/>
      <dgm:t>
        <a:bodyPr/>
        <a:lstStyle/>
        <a:p>
          <a:pPr rtl="1"/>
          <a:endParaRPr lang="he-IL"/>
        </a:p>
      </dgm:t>
    </dgm:pt>
    <dgm:pt modelId="{7C478D11-82BF-4ED6-8EE9-532DA034D701}" type="pres">
      <dgm:prSet presAssocID="{887449CF-45BB-4428-BBD6-61530CA06941}" presName="parentText" presStyleLbl="alignNode1" presStyleIdx="2" presStyleCnt="4">
        <dgm:presLayoutVars>
          <dgm:chMax val="1"/>
          <dgm:bulletEnabled val="1"/>
        </dgm:presLayoutVars>
      </dgm:prSet>
      <dgm:spPr/>
      <dgm:t>
        <a:bodyPr/>
        <a:lstStyle/>
        <a:p>
          <a:pPr rtl="1"/>
          <a:endParaRPr lang="he-IL"/>
        </a:p>
      </dgm:t>
    </dgm:pt>
    <dgm:pt modelId="{62BF8A1A-A396-4D3E-83F1-B132EC2EADA7}" type="pres">
      <dgm:prSet presAssocID="{887449CF-45BB-4428-BBD6-61530CA06941}" presName="descendantText" presStyleLbl="alignAcc1" presStyleIdx="2" presStyleCnt="4">
        <dgm:presLayoutVars>
          <dgm:bulletEnabled val="1"/>
        </dgm:presLayoutVars>
      </dgm:prSet>
      <dgm:spPr/>
      <dgm:t>
        <a:bodyPr/>
        <a:lstStyle/>
        <a:p>
          <a:pPr rtl="1"/>
          <a:endParaRPr lang="he-IL"/>
        </a:p>
      </dgm:t>
    </dgm:pt>
    <dgm:pt modelId="{2FA60632-CBFC-46B4-87BD-301042132E53}" type="pres">
      <dgm:prSet presAssocID="{E786A05A-EB96-43DF-9DC0-2BB935674298}" presName="sp" presStyleCnt="0"/>
      <dgm:spPr/>
      <dgm:t>
        <a:bodyPr/>
        <a:lstStyle/>
        <a:p>
          <a:pPr rtl="1"/>
          <a:endParaRPr lang="he-IL"/>
        </a:p>
      </dgm:t>
    </dgm:pt>
    <dgm:pt modelId="{BECCE969-F0DF-4A75-955A-617B0DD25855}" type="pres">
      <dgm:prSet presAssocID="{6EAD2044-031C-45CC-A5DB-3F5077234E39}" presName="composite" presStyleCnt="0"/>
      <dgm:spPr/>
      <dgm:t>
        <a:bodyPr/>
        <a:lstStyle/>
        <a:p>
          <a:pPr rtl="1"/>
          <a:endParaRPr lang="he-IL"/>
        </a:p>
      </dgm:t>
    </dgm:pt>
    <dgm:pt modelId="{EA2A94E7-E96C-43DD-B49F-2957F301EF7C}" type="pres">
      <dgm:prSet presAssocID="{6EAD2044-031C-45CC-A5DB-3F5077234E39}" presName="parentText" presStyleLbl="alignNode1" presStyleIdx="3" presStyleCnt="4">
        <dgm:presLayoutVars>
          <dgm:chMax val="1"/>
          <dgm:bulletEnabled val="1"/>
        </dgm:presLayoutVars>
      </dgm:prSet>
      <dgm:spPr/>
      <dgm:t>
        <a:bodyPr/>
        <a:lstStyle/>
        <a:p>
          <a:pPr rtl="1"/>
          <a:endParaRPr lang="he-IL"/>
        </a:p>
      </dgm:t>
    </dgm:pt>
    <dgm:pt modelId="{4B50006D-B9B8-45CE-AA68-A3D0BE9EB0E3}" type="pres">
      <dgm:prSet presAssocID="{6EAD2044-031C-45CC-A5DB-3F5077234E39}" presName="descendantText" presStyleLbl="alignAcc1" presStyleIdx="3" presStyleCnt="4">
        <dgm:presLayoutVars>
          <dgm:bulletEnabled val="1"/>
        </dgm:presLayoutVars>
      </dgm:prSet>
      <dgm:spPr/>
      <dgm:t>
        <a:bodyPr/>
        <a:lstStyle/>
        <a:p>
          <a:pPr rtl="1"/>
          <a:endParaRPr lang="he-IL"/>
        </a:p>
      </dgm:t>
    </dgm:pt>
  </dgm:ptLst>
  <dgm:cxnLst>
    <dgm:cxn modelId="{6757EE6A-9290-4573-879F-D726579BDBB1}" type="presOf" srcId="{887449CF-45BB-4428-BBD6-61530CA06941}" destId="{7C478D11-82BF-4ED6-8EE9-532DA034D701}" srcOrd="0" destOrd="0" presId="urn:microsoft.com/office/officeart/2005/8/layout/chevron2"/>
    <dgm:cxn modelId="{D973BB0C-249A-493D-8525-72992BEF3A2C}" type="presOf" srcId="{F2ADCADA-A5D7-437D-951A-011C57EFDC8A}" destId="{9AE86B72-56AA-45A3-B94A-34E798AAAAA7}" srcOrd="0" destOrd="0" presId="urn:microsoft.com/office/officeart/2005/8/layout/chevron2"/>
    <dgm:cxn modelId="{06B8B1A0-30EB-4CD5-87C1-7A4CB62DDAA4}" type="presOf" srcId="{E37B6092-EE57-4F0D-94B7-D96497B732CD}" destId="{2999B407-9C61-4DB4-A17F-6A6CE0D88D8F}" srcOrd="0" destOrd="0" presId="urn:microsoft.com/office/officeart/2005/8/layout/chevron2"/>
    <dgm:cxn modelId="{52A5F315-7289-4F0A-B3CB-A9A1BC7A4A38}" srcId="{6EAD2044-031C-45CC-A5DB-3F5077234E39}" destId="{0A5DDCD1-2516-4031-9A83-438326C1223F}" srcOrd="0" destOrd="0" parTransId="{90E75881-108C-4BFA-A870-ED63ACD3C3E2}" sibTransId="{E33DA14A-8FE4-4AA1-BAD6-8634FD5E23B2}"/>
    <dgm:cxn modelId="{27B104DF-2C37-4EF7-9990-89AA79D6459F}" type="presOf" srcId="{6EAD2044-031C-45CC-A5DB-3F5077234E39}" destId="{EA2A94E7-E96C-43DD-B49F-2957F301EF7C}" srcOrd="0" destOrd="0" presId="urn:microsoft.com/office/officeart/2005/8/layout/chevron2"/>
    <dgm:cxn modelId="{541FDC60-78B0-436D-9D08-503B381DC5C0}" srcId="{87095493-F088-4E6F-A2F7-75B5CAA84FB7}" destId="{F2ADCADA-A5D7-437D-951A-011C57EFDC8A}" srcOrd="0" destOrd="0" parTransId="{4CFA17B0-B9FA-4951-8250-63E70F874E7E}" sibTransId="{DECBB35D-E274-4A4E-80B3-6F8F2DD49270}"/>
    <dgm:cxn modelId="{EF4C9B29-4105-4E8C-BB52-2C1E13DBFA38}" type="presOf" srcId="{15018912-D0CC-4B79-894E-88D01B098396}" destId="{62BF8A1A-A396-4D3E-83F1-B132EC2EADA7}" srcOrd="0" destOrd="0" presId="urn:microsoft.com/office/officeart/2005/8/layout/chevron2"/>
    <dgm:cxn modelId="{F71E6C16-2621-49F2-B1AF-B4CF50AC137D}" srcId="{887449CF-45BB-4428-BBD6-61530CA06941}" destId="{15018912-D0CC-4B79-894E-88D01B098396}" srcOrd="0" destOrd="0" parTransId="{3C5EADFF-965A-41BC-8BA6-A0616DF7A964}" sibTransId="{C185C735-875C-4287-A679-0778DDC8C7D5}"/>
    <dgm:cxn modelId="{708B8E7F-60B0-4DD5-97D6-78DDEB1E2359}" type="presOf" srcId="{0A5DDCD1-2516-4031-9A83-438326C1223F}" destId="{4B50006D-B9B8-45CE-AA68-A3D0BE9EB0E3}" srcOrd="0" destOrd="0" presId="urn:microsoft.com/office/officeart/2005/8/layout/chevron2"/>
    <dgm:cxn modelId="{B7BEB994-99E5-4F2A-AD2F-8C6902533217}" type="presOf" srcId="{3FBE9F65-C226-4FBF-B24F-CB391AF0BC7C}" destId="{9E1B05BF-EE88-47F2-8AF2-BEF3420B3338}" srcOrd="0" destOrd="0" presId="urn:microsoft.com/office/officeart/2005/8/layout/chevron2"/>
    <dgm:cxn modelId="{8CA4CB8D-FF5C-4AE5-8789-0B56965A6D3F}" srcId="{87095493-F088-4E6F-A2F7-75B5CAA84FB7}" destId="{887449CF-45BB-4428-BBD6-61530CA06941}" srcOrd="2" destOrd="0" parTransId="{D1A22650-ED40-49C8-940D-A7FE955966FA}" sibTransId="{E786A05A-EB96-43DF-9DC0-2BB935674298}"/>
    <dgm:cxn modelId="{EACE4D58-0A5E-4184-834B-CB9C52F469CB}" srcId="{E37B6092-EE57-4F0D-94B7-D96497B732CD}" destId="{3FBE9F65-C226-4FBF-B24F-CB391AF0BC7C}" srcOrd="0" destOrd="0" parTransId="{00BAE591-76D2-46F3-A52E-F1E1644D7274}" sibTransId="{0CB9F69E-0725-4EDF-BAD8-4BCAC95AC62E}"/>
    <dgm:cxn modelId="{3AE53423-F85A-4282-BE22-C547D0D148E3}" srcId="{87095493-F088-4E6F-A2F7-75B5CAA84FB7}" destId="{6EAD2044-031C-45CC-A5DB-3F5077234E39}" srcOrd="3" destOrd="0" parTransId="{BE700FA6-1700-4C39-B438-CB993F30AC34}" sibTransId="{55A0AF47-C3DF-42A1-B41A-92AF8947EBD2}"/>
    <dgm:cxn modelId="{35911F23-EF42-4933-8F3A-CBB8A4071FCE}" type="presOf" srcId="{6286F74F-89F4-40EB-B38A-D983D7EC733C}" destId="{566F3797-BBC7-4F6A-A10E-F7A08F35CFB6}" srcOrd="0" destOrd="0" presId="urn:microsoft.com/office/officeart/2005/8/layout/chevron2"/>
    <dgm:cxn modelId="{5A39B2B0-32E9-48A5-9666-346A51D62CF7}" srcId="{F2ADCADA-A5D7-437D-951A-011C57EFDC8A}" destId="{6286F74F-89F4-40EB-B38A-D983D7EC733C}" srcOrd="0" destOrd="0" parTransId="{A9A2D152-0D10-4BB0-81A8-BA1C726BBC59}" sibTransId="{B7D83793-AAC3-489B-961B-0D5E7726C2EF}"/>
    <dgm:cxn modelId="{01112620-90A2-49CC-967D-F1792D2A489E}" srcId="{87095493-F088-4E6F-A2F7-75B5CAA84FB7}" destId="{E37B6092-EE57-4F0D-94B7-D96497B732CD}" srcOrd="1" destOrd="0" parTransId="{A787D2C8-91B7-4EDD-B97A-C5AF922BF328}" sibTransId="{58AEC190-71A4-4271-82D3-D2A340003BF3}"/>
    <dgm:cxn modelId="{A5BEDA51-F3D4-4EBC-B931-C0DD47A260EB}" type="presOf" srcId="{87095493-F088-4E6F-A2F7-75B5CAA84FB7}" destId="{93CDCD92-0669-4FD9-9E6C-4840A62CB5BD}" srcOrd="0" destOrd="0" presId="urn:microsoft.com/office/officeart/2005/8/layout/chevron2"/>
    <dgm:cxn modelId="{4F60C0FB-5F79-48A0-B9E1-7AD2E59E17BE}" type="presParOf" srcId="{93CDCD92-0669-4FD9-9E6C-4840A62CB5BD}" destId="{E89081CF-ECA0-473B-BA8B-A326118833E4}" srcOrd="0" destOrd="0" presId="urn:microsoft.com/office/officeart/2005/8/layout/chevron2"/>
    <dgm:cxn modelId="{22D4E23D-E60E-44FF-B841-0CEEA07F1B82}" type="presParOf" srcId="{E89081CF-ECA0-473B-BA8B-A326118833E4}" destId="{9AE86B72-56AA-45A3-B94A-34E798AAAAA7}" srcOrd="0" destOrd="0" presId="urn:microsoft.com/office/officeart/2005/8/layout/chevron2"/>
    <dgm:cxn modelId="{E32BCF5E-88B2-4166-8A06-D9D5DB6FEF87}" type="presParOf" srcId="{E89081CF-ECA0-473B-BA8B-A326118833E4}" destId="{566F3797-BBC7-4F6A-A10E-F7A08F35CFB6}" srcOrd="1" destOrd="0" presId="urn:microsoft.com/office/officeart/2005/8/layout/chevron2"/>
    <dgm:cxn modelId="{9A9BFD71-7C8E-4DB9-948F-0C439E043B57}" type="presParOf" srcId="{93CDCD92-0669-4FD9-9E6C-4840A62CB5BD}" destId="{42A8DE9A-DE4C-4CFD-8290-B383654F4067}" srcOrd="1" destOrd="0" presId="urn:microsoft.com/office/officeart/2005/8/layout/chevron2"/>
    <dgm:cxn modelId="{05EF7C7A-B016-4908-B7FB-9D6EC5ECF2A9}" type="presParOf" srcId="{93CDCD92-0669-4FD9-9E6C-4840A62CB5BD}" destId="{1976EE44-A610-4ADE-9FBE-8D41F833238B}" srcOrd="2" destOrd="0" presId="urn:microsoft.com/office/officeart/2005/8/layout/chevron2"/>
    <dgm:cxn modelId="{E3775BC1-42E4-44EC-BE05-F48B8750454C}" type="presParOf" srcId="{1976EE44-A610-4ADE-9FBE-8D41F833238B}" destId="{2999B407-9C61-4DB4-A17F-6A6CE0D88D8F}" srcOrd="0" destOrd="0" presId="urn:microsoft.com/office/officeart/2005/8/layout/chevron2"/>
    <dgm:cxn modelId="{4113EF10-CCA4-46A3-B146-F40D5039E4EA}" type="presParOf" srcId="{1976EE44-A610-4ADE-9FBE-8D41F833238B}" destId="{9E1B05BF-EE88-47F2-8AF2-BEF3420B3338}" srcOrd="1" destOrd="0" presId="urn:microsoft.com/office/officeart/2005/8/layout/chevron2"/>
    <dgm:cxn modelId="{D77A4DCC-935C-4780-BE46-00F649AEB491}" type="presParOf" srcId="{93CDCD92-0669-4FD9-9E6C-4840A62CB5BD}" destId="{16185ED1-A9B5-4B2A-9B5C-DD148F4A0DE8}" srcOrd="3" destOrd="0" presId="urn:microsoft.com/office/officeart/2005/8/layout/chevron2"/>
    <dgm:cxn modelId="{366832E6-229C-478A-A628-80C215EEF588}" type="presParOf" srcId="{93CDCD92-0669-4FD9-9E6C-4840A62CB5BD}" destId="{BC8495E1-7732-4137-B3F6-83CA6563B47E}" srcOrd="4" destOrd="0" presId="urn:microsoft.com/office/officeart/2005/8/layout/chevron2"/>
    <dgm:cxn modelId="{45F33F9A-9B13-4181-AC5D-113C2FCCF9B0}" type="presParOf" srcId="{BC8495E1-7732-4137-B3F6-83CA6563B47E}" destId="{7C478D11-82BF-4ED6-8EE9-532DA034D701}" srcOrd="0" destOrd="0" presId="urn:microsoft.com/office/officeart/2005/8/layout/chevron2"/>
    <dgm:cxn modelId="{3A05A5CA-DF66-499F-9765-90527222A1CF}" type="presParOf" srcId="{BC8495E1-7732-4137-B3F6-83CA6563B47E}" destId="{62BF8A1A-A396-4D3E-83F1-B132EC2EADA7}" srcOrd="1" destOrd="0" presId="urn:microsoft.com/office/officeart/2005/8/layout/chevron2"/>
    <dgm:cxn modelId="{46585E39-DA2C-4FE2-B256-755B0F42F474}" type="presParOf" srcId="{93CDCD92-0669-4FD9-9E6C-4840A62CB5BD}" destId="{2FA60632-CBFC-46B4-87BD-301042132E53}" srcOrd="5" destOrd="0" presId="urn:microsoft.com/office/officeart/2005/8/layout/chevron2"/>
    <dgm:cxn modelId="{1C965F57-AC3A-48F4-B0A1-E06F0D4CF9F3}" type="presParOf" srcId="{93CDCD92-0669-4FD9-9E6C-4840A62CB5BD}" destId="{BECCE969-F0DF-4A75-955A-617B0DD25855}" srcOrd="6" destOrd="0" presId="urn:microsoft.com/office/officeart/2005/8/layout/chevron2"/>
    <dgm:cxn modelId="{40C321C3-B9DC-4C8C-8D41-D77FABB3F8D7}" type="presParOf" srcId="{BECCE969-F0DF-4A75-955A-617B0DD25855}" destId="{EA2A94E7-E96C-43DD-B49F-2957F301EF7C}" srcOrd="0" destOrd="0" presId="urn:microsoft.com/office/officeart/2005/8/layout/chevron2"/>
    <dgm:cxn modelId="{55A5318D-B933-4C94-B708-380F8E9E6D6D}" type="presParOf" srcId="{BECCE969-F0DF-4A75-955A-617B0DD25855}" destId="{4B50006D-B9B8-45CE-AA68-A3D0BE9EB0E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C2D941C-268A-4F7C-9E4A-0EF73241A114}" type="datetimeFigureOut">
              <a:rPr lang="he-IL" smtClean="0"/>
              <a:pPr/>
              <a:t>י"ב/תמוז/תשע"ד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70DA6D7-E7E9-44B8-AE4F-DBE1E373AF0B}" type="slidenum">
              <a:rPr lang="he-IL" smtClean="0"/>
              <a:pPr/>
              <a:t>‹#›</a:t>
            </a:fld>
            <a:endParaRPr lang="he-IL"/>
          </a:p>
        </p:txBody>
      </p:sp>
    </p:spTree>
    <p:extLst>
      <p:ext uri="{BB962C8B-B14F-4D97-AF65-F5344CB8AC3E}">
        <p14:creationId xmlns:p14="http://schemas.microsoft.com/office/powerpoint/2010/main" xmlns="" val="389611301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670DA6D7-E7E9-44B8-AE4F-DBE1E373AF0B}" type="slidenum">
              <a:rPr lang="he-IL" smtClean="0"/>
              <a:pPr/>
              <a:t>14</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670DA6D7-E7E9-44B8-AE4F-DBE1E373AF0B}" type="slidenum">
              <a:rPr lang="he-IL" smtClean="0"/>
              <a:pPr/>
              <a:t>15</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670DA6D7-E7E9-44B8-AE4F-DBE1E373AF0B}" type="slidenum">
              <a:rPr lang="he-IL" smtClean="0"/>
              <a:pPr/>
              <a:t>16</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endParaRPr lang="he-IL"/>
          </a:p>
        </p:txBody>
      </p:sp>
    </p:spTree>
    <p:extLst>
      <p:ext uri="{BB962C8B-B14F-4D97-AF65-F5344CB8AC3E}">
        <p14:creationId xmlns:p14="http://schemas.microsoft.com/office/powerpoint/2010/main" xmlns="" val="291671499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36100386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6"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7"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chemeClr val="bg1"/>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414413846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57200" y="6356350"/>
            <a:ext cx="2133600" cy="365125"/>
          </a:xfrm>
          <a:prstGeom prst="rect">
            <a:avLst/>
          </a:prstGeom>
        </p:spPr>
        <p:txBody>
          <a:bodyPr/>
          <a:lstStyle>
            <a:lvl1pPr>
              <a:defRPr>
                <a:cs typeface="Arial" charset="0"/>
              </a:defRPr>
            </a:lvl1pPr>
          </a:lstStyle>
          <a:p>
            <a:pPr>
              <a:defRPr/>
            </a:pPr>
            <a:endParaRPr lang="he-IL"/>
          </a:p>
        </p:txBody>
      </p:sp>
      <p:sp>
        <p:nvSpPr>
          <p:cNvPr id="3" name="מציין מיקום של כותרת תחתונה 2"/>
          <p:cNvSpPr>
            <a:spLocks noGrp="1"/>
          </p:cNvSpPr>
          <p:nvPr>
            <p:ph type="ftr" sz="quarter" idx="11"/>
          </p:nvPr>
        </p:nvSpPr>
        <p:spPr>
          <a:xfrm>
            <a:off x="2667000" y="6356350"/>
            <a:ext cx="3352800" cy="365125"/>
          </a:xfrm>
          <a:prstGeom prst="rect">
            <a:avLst/>
          </a:prstGeom>
        </p:spPr>
        <p:txBody>
          <a:bodyPr/>
          <a:lstStyle>
            <a:lvl1pPr>
              <a:defRPr>
                <a:cs typeface="Arial" charset="0"/>
              </a:defRPr>
            </a:lvl1pPr>
          </a:lstStyle>
          <a:p>
            <a:pPr>
              <a:defRPr/>
            </a:pPr>
            <a:r>
              <a:rPr lang="he-IL"/>
              <a:t>מערך פסיכולוגיה </a:t>
            </a:r>
          </a:p>
        </p:txBody>
      </p:sp>
      <p:sp>
        <p:nvSpPr>
          <p:cNvPr id="4" name="מציין מיקום של מספר שקופית 3"/>
          <p:cNvSpPr>
            <a:spLocks noGrp="1"/>
          </p:cNvSpPr>
          <p:nvPr>
            <p:ph type="sldNum" sz="quarter" idx="12"/>
          </p:nvPr>
        </p:nvSpPr>
        <p:spPr>
          <a:xfrm>
            <a:off x="7924800" y="6356350"/>
            <a:ext cx="762000" cy="365125"/>
          </a:xfrm>
          <a:prstGeom prst="rect">
            <a:avLst/>
          </a:prstGeom>
        </p:spPr>
        <p:txBody>
          <a:bodyPr/>
          <a:lstStyle>
            <a:lvl1pPr>
              <a:defRPr>
                <a:cs typeface="Arial" charset="0"/>
              </a:defRPr>
            </a:lvl1pPr>
          </a:lstStyle>
          <a:p>
            <a:pPr>
              <a:defRPr/>
            </a:pPr>
            <a:fld id="{F35E0778-8502-4FBC-A9AA-89289329FBB8}" type="slidenum">
              <a:rPr lang="he-IL"/>
              <a:pPr>
                <a:defRPr/>
              </a:pPr>
              <a:t>‹#›</a:t>
            </a:fld>
            <a:endParaRPr lang="he-IL"/>
          </a:p>
        </p:txBody>
      </p:sp>
    </p:spTree>
    <p:extLst>
      <p:ext uri="{BB962C8B-B14F-4D97-AF65-F5344CB8AC3E}">
        <p14:creationId xmlns:p14="http://schemas.microsoft.com/office/powerpoint/2010/main" xmlns="" val="126187510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15919214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140200" y="1628775"/>
            <a:ext cx="2952750" cy="38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he-IL" sz="1900">
                <a:solidFill>
                  <a:srgbClr val="FFFFFF"/>
                </a:solidFill>
              </a:rPr>
              <a:t>אגף תכנון, תקצוב ותמחור</a:t>
            </a:r>
          </a:p>
        </p:txBody>
      </p:sp>
      <p:sp>
        <p:nvSpPr>
          <p:cNvPr id="2" name="Title 1"/>
          <p:cNvSpPr>
            <a:spLocks noGrp="1"/>
          </p:cNvSpPr>
          <p:nvPr>
            <p:ph type="ctrTitle"/>
          </p:nvPr>
        </p:nvSpPr>
        <p:spPr>
          <a:xfrm>
            <a:off x="685800" y="314097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5"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371407086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6407150"/>
            <a:ext cx="2071688"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l" eaLnBrk="1" hangingPunct="1"/>
            <a:r>
              <a:rPr lang="he-IL" sz="1400">
                <a:solidFill>
                  <a:srgbClr val="000066"/>
                </a:solidFill>
              </a:rPr>
              <a:t>אגף תכנון, תקצוב ותמחור</a:t>
            </a:r>
          </a:p>
        </p:txBody>
      </p:sp>
      <p:sp>
        <p:nvSpPr>
          <p:cNvPr id="2" name="Title 1"/>
          <p:cNvSpPr>
            <a:spLocks noGrp="1"/>
          </p:cNvSpPr>
          <p:nvPr>
            <p:ph type="title"/>
          </p:nvPr>
        </p:nvSpPr>
        <p:spPr>
          <a:xfrm>
            <a:off x="457200" y="1412776"/>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20888"/>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5"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901331441"/>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92896"/>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prstClr val="white"/>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252107762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42099407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140200" y="1628775"/>
            <a:ext cx="2952750" cy="38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he-IL" sz="1900">
                <a:solidFill>
                  <a:srgbClr val="FFFFFF"/>
                </a:solidFill>
              </a:rPr>
              <a:t>אגף תכנון, תקצוב ותמחור</a:t>
            </a:r>
          </a:p>
        </p:txBody>
      </p:sp>
      <p:sp>
        <p:nvSpPr>
          <p:cNvPr id="2" name="Title 1"/>
          <p:cNvSpPr>
            <a:spLocks noGrp="1"/>
          </p:cNvSpPr>
          <p:nvPr>
            <p:ph type="ctrTitle"/>
          </p:nvPr>
        </p:nvSpPr>
        <p:spPr>
          <a:xfrm>
            <a:off x="685800" y="314097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5"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232843133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6407150"/>
            <a:ext cx="2071688"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l" eaLnBrk="1" hangingPunct="1"/>
            <a:r>
              <a:rPr lang="he-IL" sz="1400">
                <a:solidFill>
                  <a:srgbClr val="000066"/>
                </a:solidFill>
              </a:rPr>
              <a:t>אגף תכנון, תקצוב ותמחור</a:t>
            </a:r>
          </a:p>
        </p:txBody>
      </p:sp>
      <p:sp>
        <p:nvSpPr>
          <p:cNvPr id="2" name="Title 1"/>
          <p:cNvSpPr>
            <a:spLocks noGrp="1"/>
          </p:cNvSpPr>
          <p:nvPr>
            <p:ph type="title"/>
          </p:nvPr>
        </p:nvSpPr>
        <p:spPr>
          <a:xfrm>
            <a:off x="457200" y="1412776"/>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20888"/>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5"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170697946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975"/>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endParaRPr lang="he-IL"/>
          </a:p>
        </p:txBody>
      </p:sp>
    </p:spTree>
    <p:extLst>
      <p:ext uri="{BB962C8B-B14F-4D97-AF65-F5344CB8AC3E}">
        <p14:creationId xmlns:p14="http://schemas.microsoft.com/office/powerpoint/2010/main" xmlns="" val="2530549943"/>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92896"/>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prstClr val="white"/>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264652048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פריסה מותאמת אישית">
    <p:spTree>
      <p:nvGrpSpPr>
        <p:cNvPr id="1" name=""/>
        <p:cNvGrpSpPr/>
        <p:nvPr/>
      </p:nvGrpSpPr>
      <p:grpSpPr>
        <a:xfrm>
          <a:off x="0" y="0"/>
          <a:ext cx="0" cy="0"/>
          <a:chOff x="0" y="0"/>
          <a:chExt cx="0" cy="0"/>
        </a:xfrm>
      </p:grpSpPr>
      <p:sp>
        <p:nvSpPr>
          <p:cNvPr id="3" name="Rectangle 3"/>
          <p:cNvSpPr>
            <a:spLocks noChangeArrowheads="1"/>
          </p:cNvSpPr>
          <p:nvPr/>
        </p:nvSpPr>
        <p:spPr bwMode="auto">
          <a:xfrm>
            <a:off x="7643813" y="2501900"/>
            <a:ext cx="982662" cy="936625"/>
          </a:xfrm>
          <a:prstGeom prst="rect">
            <a:avLst/>
          </a:prstGeom>
          <a:solidFill>
            <a:srgbClr val="92D05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000000"/>
              </a:solidFill>
            </a:endParaRPr>
          </a:p>
        </p:txBody>
      </p:sp>
      <p:sp>
        <p:nvSpPr>
          <p:cNvPr id="4" name="Rectangle 4"/>
          <p:cNvSpPr>
            <a:spLocks noGrp="1" noChangeArrowheads="1"/>
          </p:cNvSpPr>
          <p:nvPr>
            <p:ph type="subTitle" idx="1"/>
          </p:nvPr>
        </p:nvSpPr>
        <p:spPr>
          <a:xfrm>
            <a:off x="500035" y="2500304"/>
            <a:ext cx="7143800" cy="936000"/>
          </a:xfrm>
          <a:solidFill>
            <a:srgbClr val="0070C0"/>
          </a:solidFill>
        </p:spPr>
        <p:txBody>
          <a:bodyPr anchor="ctr" anchorCtr="1"/>
          <a:lstStyle>
            <a:lvl1pPr marL="0" indent="0">
              <a:buFont typeface="Wingdings" pitchFamily="2" charset="2"/>
              <a:buNone/>
              <a:defRPr sz="2400" b="1">
                <a:solidFill>
                  <a:schemeClr val="bg1"/>
                </a:solidFill>
              </a:defRPr>
            </a:lvl1pPr>
          </a:lstStyle>
          <a:p>
            <a:r>
              <a:rPr lang="he-IL" smtClean="0"/>
              <a:t>לחץ כדי לערוך סגנון כותרת משנה של תבנית בסיס</a:t>
            </a:r>
            <a:endParaRPr lang="en-US" dirty="0"/>
          </a:p>
        </p:txBody>
      </p:sp>
    </p:spTree>
    <p:extLst>
      <p:ext uri="{BB962C8B-B14F-4D97-AF65-F5344CB8AC3E}">
        <p14:creationId xmlns:p14="http://schemas.microsoft.com/office/powerpoint/2010/main" xmlns="" val="147146023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endParaRPr lang="he-IL"/>
          </a:p>
        </p:txBody>
      </p:sp>
    </p:spTree>
    <p:extLst>
      <p:ext uri="{BB962C8B-B14F-4D97-AF65-F5344CB8AC3E}">
        <p14:creationId xmlns:p14="http://schemas.microsoft.com/office/powerpoint/2010/main" xmlns="" val="296700231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6"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7"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chemeClr val="bg1"/>
                </a:solidFill>
                <a:cs typeface="Arial" charset="0"/>
              </a:defRPr>
            </a:lvl1pPr>
          </a:lstStyle>
          <a:p>
            <a:endParaRPr lang="he-IL"/>
          </a:p>
        </p:txBody>
      </p:sp>
    </p:spTree>
    <p:extLst>
      <p:ext uri="{BB962C8B-B14F-4D97-AF65-F5344CB8AC3E}">
        <p14:creationId xmlns:p14="http://schemas.microsoft.com/office/powerpoint/2010/main" xmlns="" val="169207016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57200" y="6356350"/>
            <a:ext cx="2133600" cy="365125"/>
          </a:xfrm>
          <a:prstGeom prst="rect">
            <a:avLst/>
          </a:prstGeom>
        </p:spPr>
        <p:txBody>
          <a:bodyPr/>
          <a:lstStyle>
            <a:lvl1pPr>
              <a:defRPr>
                <a:cs typeface="Arial" charset="0"/>
              </a:defRPr>
            </a:lvl1pPr>
          </a:lstStyle>
          <a:p>
            <a:fld id="{C7E2AE85-7AF7-45DE-A3D2-2DF43B7A4DB9}" type="datetimeFigureOut">
              <a:rPr lang="he-IL" smtClean="0"/>
              <a:pPr/>
              <a:t>י"ב/תמוז/תשע"ד</a:t>
            </a:fld>
            <a:endParaRPr lang="he-IL"/>
          </a:p>
        </p:txBody>
      </p:sp>
      <p:sp>
        <p:nvSpPr>
          <p:cNvPr id="3" name="מציין מיקום של כותרת תחתונה 2"/>
          <p:cNvSpPr>
            <a:spLocks noGrp="1"/>
          </p:cNvSpPr>
          <p:nvPr>
            <p:ph type="ftr" sz="quarter" idx="11"/>
          </p:nvPr>
        </p:nvSpPr>
        <p:spPr>
          <a:xfrm>
            <a:off x="2667000" y="6356350"/>
            <a:ext cx="3352800" cy="365125"/>
          </a:xfrm>
          <a:prstGeom prst="rect">
            <a:avLst/>
          </a:prstGeom>
        </p:spPr>
        <p:txBody>
          <a:bodyPr/>
          <a:lstStyle>
            <a:lvl1pPr>
              <a:defRPr>
                <a:cs typeface="Arial" charset="0"/>
              </a:defRPr>
            </a:lvl1pPr>
          </a:lstStyle>
          <a:p>
            <a:endParaRPr lang="he-IL"/>
          </a:p>
        </p:txBody>
      </p:sp>
      <p:sp>
        <p:nvSpPr>
          <p:cNvPr id="4" name="מציין מיקום של מספר שקופית 3"/>
          <p:cNvSpPr>
            <a:spLocks noGrp="1"/>
          </p:cNvSpPr>
          <p:nvPr>
            <p:ph type="sldNum" sz="quarter" idx="12"/>
          </p:nvPr>
        </p:nvSpPr>
        <p:spPr>
          <a:xfrm>
            <a:off x="7924800" y="6356350"/>
            <a:ext cx="762000" cy="365125"/>
          </a:xfrm>
          <a:prstGeom prst="rect">
            <a:avLst/>
          </a:prstGeom>
        </p:spPr>
        <p:txBody>
          <a:bodyPr/>
          <a:lstStyle>
            <a:lvl1pPr>
              <a:defRPr>
                <a:cs typeface="Arial" charset="0"/>
              </a:defRPr>
            </a:lvl1pPr>
          </a:lstStyle>
          <a:p>
            <a:fld id="{DC93D44B-D090-46AF-AA59-4FAC95CCECE4}" type="slidenum">
              <a:rPr lang="he-IL" smtClean="0"/>
              <a:pPr/>
              <a:t>‹#›</a:t>
            </a:fld>
            <a:endParaRPr lang="he-IL"/>
          </a:p>
        </p:txBody>
      </p:sp>
    </p:spTree>
    <p:extLst>
      <p:ext uri="{BB962C8B-B14F-4D97-AF65-F5344CB8AC3E}">
        <p14:creationId xmlns:p14="http://schemas.microsoft.com/office/powerpoint/2010/main" xmlns="" val="139295476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4"/>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52555379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971"/>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345632608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פריסה מותאמת אישית">
    <p:spTree>
      <p:nvGrpSpPr>
        <p:cNvPr id="1" name=""/>
        <p:cNvGrpSpPr/>
        <p:nvPr/>
      </p:nvGrpSpPr>
      <p:grpSpPr>
        <a:xfrm>
          <a:off x="0" y="0"/>
          <a:ext cx="0" cy="0"/>
          <a:chOff x="0" y="0"/>
          <a:chExt cx="0" cy="0"/>
        </a:xfrm>
      </p:grpSpPr>
      <p:sp>
        <p:nvSpPr>
          <p:cNvPr id="3" name="Rectangle 3"/>
          <p:cNvSpPr>
            <a:spLocks noChangeArrowheads="1"/>
          </p:cNvSpPr>
          <p:nvPr/>
        </p:nvSpPr>
        <p:spPr bwMode="auto">
          <a:xfrm>
            <a:off x="7643813" y="2501900"/>
            <a:ext cx="982662" cy="936625"/>
          </a:xfrm>
          <a:prstGeom prst="rect">
            <a:avLst/>
          </a:prstGeom>
          <a:solidFill>
            <a:srgbClr val="92D05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000000"/>
              </a:solidFill>
            </a:endParaRPr>
          </a:p>
        </p:txBody>
      </p:sp>
      <p:sp>
        <p:nvSpPr>
          <p:cNvPr id="4" name="Rectangle 4"/>
          <p:cNvSpPr>
            <a:spLocks noGrp="1" noChangeArrowheads="1"/>
          </p:cNvSpPr>
          <p:nvPr>
            <p:ph type="subTitle" idx="1"/>
          </p:nvPr>
        </p:nvSpPr>
        <p:spPr>
          <a:xfrm>
            <a:off x="500035" y="2500304"/>
            <a:ext cx="7143800" cy="936000"/>
          </a:xfrm>
          <a:solidFill>
            <a:srgbClr val="0070C0"/>
          </a:solidFill>
        </p:spPr>
        <p:txBody>
          <a:bodyPr anchor="ctr" anchorCtr="1"/>
          <a:lstStyle>
            <a:lvl1pPr marL="0" indent="0">
              <a:buFont typeface="Wingdings" pitchFamily="2" charset="2"/>
              <a:buNone/>
              <a:defRPr sz="2400" b="1">
                <a:solidFill>
                  <a:schemeClr val="bg1"/>
                </a:solidFill>
              </a:defRPr>
            </a:lvl1pPr>
          </a:lstStyle>
          <a:p>
            <a:r>
              <a:rPr lang="he-IL" smtClean="0"/>
              <a:t>לחץ כדי לערוך סגנון כותרת משנה של תבנית בסיס</a:t>
            </a:r>
            <a:endParaRPr lang="en-US" dirty="0"/>
          </a:p>
        </p:txBody>
      </p:sp>
    </p:spTree>
    <p:extLst>
      <p:ext uri="{BB962C8B-B14F-4D97-AF65-F5344CB8AC3E}">
        <p14:creationId xmlns:p14="http://schemas.microsoft.com/office/powerpoint/2010/main" xmlns="" val="121521313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jpeg"/><Relationship Id="rId5" Type="http://schemas.openxmlformats.org/officeDocument/2006/relationships/theme" Target="../theme/theme4.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14313" y="1368425"/>
            <a:ext cx="8678862" cy="43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2051" name="Text Placeholder 2"/>
          <p:cNvSpPr>
            <a:spLocks noGrp="1"/>
          </p:cNvSpPr>
          <p:nvPr>
            <p:ph type="body" idx="1"/>
          </p:nvPr>
        </p:nvSpPr>
        <p:spPr bwMode="auto">
          <a:xfrm>
            <a:off x="215900" y="2052638"/>
            <a:ext cx="8680450" cy="4357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cxnSp>
        <p:nvCxnSpPr>
          <p:cNvPr id="5" name="מחבר ישר 4"/>
          <p:cNvCxnSpPr/>
          <p:nvPr/>
        </p:nvCxnSpPr>
        <p:spPr>
          <a:xfrm rot="10800000">
            <a:off x="142875" y="1928813"/>
            <a:ext cx="8820150" cy="1587"/>
          </a:xfrm>
          <a:prstGeom prst="line">
            <a:avLst/>
          </a:prstGeom>
        </p:spPr>
        <p:style>
          <a:lnRef idx="1">
            <a:schemeClr val="dk1"/>
          </a:lnRef>
          <a:fillRef idx="0">
            <a:schemeClr val="dk1"/>
          </a:fillRef>
          <a:effectRef idx="0">
            <a:schemeClr val="dk1"/>
          </a:effectRef>
          <a:fontRef idx="minor">
            <a:schemeClr val="tx1"/>
          </a:fontRef>
        </p:style>
      </p:cxnSp>
      <p:sp>
        <p:nvSpPr>
          <p:cNvPr id="2053" name="TextBox 5"/>
          <p:cNvSpPr txBox="1">
            <a:spLocks noChangeArrowheads="1"/>
          </p:cNvSpPr>
          <p:nvPr/>
        </p:nvSpPr>
        <p:spPr bwMode="auto">
          <a:xfrm>
            <a:off x="71438" y="6556375"/>
            <a:ext cx="357187"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285F5128-CD37-4009-91EA-696C3267E71F}" type="slidenum">
              <a:rPr lang="he-IL" sz="900"/>
              <a:pPr eaLnBrk="1" hangingPunct="1"/>
              <a:t>‹#›</a:t>
            </a:fld>
            <a:endParaRPr lang="he-IL" sz="9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timing>
    <p:tnLst>
      <p:par>
        <p:cTn id="1" dur="indefinite" restart="never" nodeType="tmRoot"/>
      </p:par>
    </p:tnLst>
  </p:timing>
  <p:txStyles>
    <p:titleStyle>
      <a:lvl1pPr algn="r" rtl="1" eaLnBrk="1" fontAlgn="base" hangingPunct="1">
        <a:spcBef>
          <a:spcPct val="0"/>
        </a:spcBef>
        <a:spcAft>
          <a:spcPct val="0"/>
        </a:spcAft>
        <a:defRPr sz="2400" b="1" kern="120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Clr>
          <a:srgbClr val="92D050"/>
        </a:buClr>
        <a:buFont typeface="Wingdings" pitchFamily="2" charset="2"/>
        <a:buChar char="§"/>
        <a:defRPr b="1" kern="1200">
          <a:solidFill>
            <a:srgbClr val="000066"/>
          </a:solidFill>
          <a:latin typeface="+mn-lt"/>
          <a:ea typeface="+mn-ea"/>
          <a:cs typeface="+mn-cs"/>
        </a:defRPr>
      </a:lvl1pPr>
      <a:lvl2pPr marL="742950" indent="-28575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2pPr>
      <a:lvl3pPr marL="11430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3pPr>
      <a:lvl4pPr marL="16002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4pPr>
      <a:lvl5pPr marL="20574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4313" y="1368425"/>
            <a:ext cx="8678862" cy="43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Text Placeholder 2"/>
          <p:cNvSpPr>
            <a:spLocks noGrp="1"/>
          </p:cNvSpPr>
          <p:nvPr>
            <p:ph type="body" idx="1"/>
          </p:nvPr>
        </p:nvSpPr>
        <p:spPr bwMode="auto">
          <a:xfrm>
            <a:off x="215900" y="2052638"/>
            <a:ext cx="8680450" cy="4357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cxnSp>
        <p:nvCxnSpPr>
          <p:cNvPr id="5" name="מחבר ישר 4"/>
          <p:cNvCxnSpPr/>
          <p:nvPr/>
        </p:nvCxnSpPr>
        <p:spPr>
          <a:xfrm rot="10800000">
            <a:off x="142875" y="1928813"/>
            <a:ext cx="8820150" cy="1587"/>
          </a:xfrm>
          <a:prstGeom prst="line">
            <a:avLst/>
          </a:prstGeom>
        </p:spPr>
        <p:style>
          <a:lnRef idx="1">
            <a:schemeClr val="dk1"/>
          </a:lnRef>
          <a:fillRef idx="0">
            <a:schemeClr val="dk1"/>
          </a:fillRef>
          <a:effectRef idx="0">
            <a:schemeClr val="dk1"/>
          </a:effectRef>
          <a:fontRef idx="minor">
            <a:schemeClr val="tx1"/>
          </a:fontRef>
        </p:style>
      </p:cxnSp>
      <p:sp>
        <p:nvSpPr>
          <p:cNvPr id="1029" name="TextBox 5"/>
          <p:cNvSpPr txBox="1">
            <a:spLocks noChangeArrowheads="1"/>
          </p:cNvSpPr>
          <p:nvPr/>
        </p:nvSpPr>
        <p:spPr bwMode="auto">
          <a:xfrm>
            <a:off x="71438" y="6556375"/>
            <a:ext cx="357187"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A0AE87EC-4CF9-4C7A-A24B-D3E53931F30B}" type="slidenum">
              <a:rPr lang="he-IL" sz="900"/>
              <a:pPr eaLnBrk="1" hangingPunct="1"/>
              <a:t>‹#›</a:t>
            </a:fld>
            <a:endParaRPr lang="he-IL" sz="90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2400" b="1" kern="120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Clr>
          <a:srgbClr val="92D050"/>
        </a:buClr>
        <a:buFont typeface="Wingdings" pitchFamily="2" charset="2"/>
        <a:buChar char="§"/>
        <a:defRPr b="1" kern="1200">
          <a:solidFill>
            <a:srgbClr val="000066"/>
          </a:solidFill>
          <a:latin typeface="+mn-lt"/>
          <a:ea typeface="+mn-ea"/>
          <a:cs typeface="+mn-cs"/>
        </a:defRPr>
      </a:lvl1pPr>
      <a:lvl2pPr marL="742950" indent="-28575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2pPr>
      <a:lvl3pPr marL="11430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3pPr>
      <a:lvl4pPr marL="16002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4pPr>
      <a:lvl5pPr marL="20574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1393825"/>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3075" name="Text Placeholder 2"/>
          <p:cNvSpPr>
            <a:spLocks noGrp="1"/>
          </p:cNvSpPr>
          <p:nvPr>
            <p:ph type="body" idx="1"/>
          </p:nvPr>
        </p:nvSpPr>
        <p:spPr bwMode="auto">
          <a:xfrm>
            <a:off x="457200" y="2719388"/>
            <a:ext cx="8229600" cy="3878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3200" kern="1200">
          <a:solidFill>
            <a:srgbClr val="000066"/>
          </a:solidFill>
          <a:latin typeface="+mj-lt"/>
          <a:ea typeface="+mj-ea"/>
          <a:cs typeface="+mn-cs"/>
        </a:defRPr>
      </a:lvl1pPr>
      <a:lvl2pPr algn="r" rtl="1" eaLnBrk="1" fontAlgn="base" hangingPunct="1">
        <a:spcBef>
          <a:spcPct val="0"/>
        </a:spcBef>
        <a:spcAft>
          <a:spcPct val="0"/>
        </a:spcAft>
        <a:defRPr sz="3200">
          <a:solidFill>
            <a:srgbClr val="000066"/>
          </a:solidFill>
          <a:latin typeface="Calibri" pitchFamily="34" charset="0"/>
          <a:cs typeface="Arial" pitchFamily="34" charset="0"/>
        </a:defRPr>
      </a:lvl2pPr>
      <a:lvl3pPr algn="r" rtl="1" eaLnBrk="1" fontAlgn="base" hangingPunct="1">
        <a:spcBef>
          <a:spcPct val="0"/>
        </a:spcBef>
        <a:spcAft>
          <a:spcPct val="0"/>
        </a:spcAft>
        <a:defRPr sz="3200">
          <a:solidFill>
            <a:srgbClr val="000066"/>
          </a:solidFill>
          <a:latin typeface="Calibri" pitchFamily="34" charset="0"/>
          <a:cs typeface="Arial" pitchFamily="34" charset="0"/>
        </a:defRPr>
      </a:lvl3pPr>
      <a:lvl4pPr algn="r" rtl="1" eaLnBrk="1" fontAlgn="base" hangingPunct="1">
        <a:spcBef>
          <a:spcPct val="0"/>
        </a:spcBef>
        <a:spcAft>
          <a:spcPct val="0"/>
        </a:spcAft>
        <a:defRPr sz="3200">
          <a:solidFill>
            <a:srgbClr val="000066"/>
          </a:solidFill>
          <a:latin typeface="Calibri" pitchFamily="34" charset="0"/>
          <a:cs typeface="Arial" pitchFamily="34" charset="0"/>
        </a:defRPr>
      </a:lvl4pPr>
      <a:lvl5pPr algn="r" rtl="1" eaLnBrk="1" fontAlgn="base" hangingPunct="1">
        <a:spcBef>
          <a:spcPct val="0"/>
        </a:spcBef>
        <a:spcAft>
          <a:spcPct val="0"/>
        </a:spcAft>
        <a:defRPr sz="3200">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3200">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3200">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3200">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3200">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Font typeface="Arial" pitchFamily="34" charset="0"/>
        <a:buChar char="•"/>
        <a:defRPr sz="2400" kern="1200">
          <a:solidFill>
            <a:srgbClr val="000066"/>
          </a:solidFill>
          <a:latin typeface="+mn-lt"/>
          <a:ea typeface="+mn-ea"/>
          <a:cs typeface="+mn-cs"/>
        </a:defRPr>
      </a:lvl1pPr>
      <a:lvl2pPr marL="742950" indent="-28575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2pPr>
      <a:lvl3pPr marL="11430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3pPr>
      <a:lvl4pPr marL="16002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4pPr>
      <a:lvl5pPr marL="20574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1393825"/>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4099" name="Text Placeholder 2"/>
          <p:cNvSpPr>
            <a:spLocks noGrp="1"/>
          </p:cNvSpPr>
          <p:nvPr>
            <p:ph type="body" idx="1"/>
          </p:nvPr>
        </p:nvSpPr>
        <p:spPr bwMode="auto">
          <a:xfrm>
            <a:off x="457200" y="2719388"/>
            <a:ext cx="8229600" cy="3878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3200" kern="1200">
          <a:solidFill>
            <a:srgbClr val="000066"/>
          </a:solidFill>
          <a:latin typeface="+mj-lt"/>
          <a:ea typeface="+mj-ea"/>
          <a:cs typeface="+mn-cs"/>
        </a:defRPr>
      </a:lvl1pPr>
      <a:lvl2pPr algn="r" rtl="1" eaLnBrk="1" fontAlgn="base" hangingPunct="1">
        <a:spcBef>
          <a:spcPct val="0"/>
        </a:spcBef>
        <a:spcAft>
          <a:spcPct val="0"/>
        </a:spcAft>
        <a:defRPr sz="3200">
          <a:solidFill>
            <a:srgbClr val="000066"/>
          </a:solidFill>
          <a:latin typeface="Calibri" pitchFamily="34" charset="0"/>
          <a:cs typeface="Arial" pitchFamily="34" charset="0"/>
        </a:defRPr>
      </a:lvl2pPr>
      <a:lvl3pPr algn="r" rtl="1" eaLnBrk="1" fontAlgn="base" hangingPunct="1">
        <a:spcBef>
          <a:spcPct val="0"/>
        </a:spcBef>
        <a:spcAft>
          <a:spcPct val="0"/>
        </a:spcAft>
        <a:defRPr sz="3200">
          <a:solidFill>
            <a:srgbClr val="000066"/>
          </a:solidFill>
          <a:latin typeface="Calibri" pitchFamily="34" charset="0"/>
          <a:cs typeface="Arial" pitchFamily="34" charset="0"/>
        </a:defRPr>
      </a:lvl3pPr>
      <a:lvl4pPr algn="r" rtl="1" eaLnBrk="1" fontAlgn="base" hangingPunct="1">
        <a:spcBef>
          <a:spcPct val="0"/>
        </a:spcBef>
        <a:spcAft>
          <a:spcPct val="0"/>
        </a:spcAft>
        <a:defRPr sz="3200">
          <a:solidFill>
            <a:srgbClr val="000066"/>
          </a:solidFill>
          <a:latin typeface="Calibri" pitchFamily="34" charset="0"/>
          <a:cs typeface="Arial" pitchFamily="34" charset="0"/>
        </a:defRPr>
      </a:lvl4pPr>
      <a:lvl5pPr algn="r" rtl="1" eaLnBrk="1" fontAlgn="base" hangingPunct="1">
        <a:spcBef>
          <a:spcPct val="0"/>
        </a:spcBef>
        <a:spcAft>
          <a:spcPct val="0"/>
        </a:spcAft>
        <a:defRPr sz="3200">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3200">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3200">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3200">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3200">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Font typeface="Arial" pitchFamily="34" charset="0"/>
        <a:buChar char="•"/>
        <a:defRPr sz="2400" kern="1200">
          <a:solidFill>
            <a:srgbClr val="000066"/>
          </a:solidFill>
          <a:latin typeface="+mn-lt"/>
          <a:ea typeface="+mn-ea"/>
          <a:cs typeface="+mn-cs"/>
        </a:defRPr>
      </a:lvl1pPr>
      <a:lvl2pPr marL="742950" indent="-28575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2pPr>
      <a:lvl3pPr marL="11430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3pPr>
      <a:lvl4pPr marL="16002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4pPr>
      <a:lvl5pPr marL="20574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openxmlformats.org/officeDocument/2006/relationships/diagramData" Target="../diagrams/data3.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www.health.gov.il/hozer/psyc_42194510_1.pdf" TargetMode="External"/><Relationship Id="rId2" Type="http://schemas.openxmlformats.org/officeDocument/2006/relationships/hyperlink" Target="http://www.health.gov.il/UnitsOffice/HD/MHealth/Psychology/Pages/regulations.aspx" TargetMode="External"/><Relationship Id="rId1" Type="http://schemas.openxmlformats.org/officeDocument/2006/relationships/slideLayout" Target="../slideLayouts/slideLayout4.xml"/><Relationship Id="rId6" Type="http://schemas.openxmlformats.org/officeDocument/2006/relationships/hyperlink" Target="http://www.health.gov.il/hozer/psycPrivateWork100609.pdf" TargetMode="External"/><Relationship Id="rId5" Type="http://schemas.openxmlformats.org/officeDocument/2006/relationships/hyperlink" Target="http://www.health.gov.il/hozer/psyc_Work100609.pdf" TargetMode="External"/><Relationship Id="rId4" Type="http://schemas.openxmlformats.org/officeDocument/2006/relationships/hyperlink" Target="http://www.health.gov.il/hozer/psyc_020609a.pdf" TargetMode="Externa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Data" Target="../diagrams/data5.xml"/><Relationship Id="rId7" Type="http://schemas.openxmlformats.org/officeDocument/2006/relationships/diagramData" Target="../diagrams/data6.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diagramColors" Target="../diagrams/colors6.xml"/><Relationship Id="rId4" Type="http://schemas.openxmlformats.org/officeDocument/2006/relationships/diagramLayout" Target="../diagrams/layout5.xml"/><Relationship Id="rId9"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Data" Target="../diagrams/data7.xml"/><Relationship Id="rId7" Type="http://schemas.openxmlformats.org/officeDocument/2006/relationships/diagramData" Target="../diagrams/data8.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10" Type="http://schemas.openxmlformats.org/officeDocument/2006/relationships/diagramColors" Target="../diagrams/colors8.xml"/><Relationship Id="rId4" Type="http://schemas.openxmlformats.org/officeDocument/2006/relationships/diagramLayout" Target="../diagrams/layout7.xml"/><Relationship Id="rId9"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8" Type="http://schemas.openxmlformats.org/officeDocument/2006/relationships/hyperlink" Target="http://www.health.gov.il/Subjects/MedicalAndHealthProfessions/Psychology/psychologist_Supervisor/Pages/default.aspx" TargetMode="External"/><Relationship Id="rId3" Type="http://schemas.openxmlformats.org/officeDocument/2006/relationships/hyperlink" Target="http://www.health.gov.il/UnitsOffice/HD/MHealth/Psychology/Pages/legislation.aspx" TargetMode="External"/><Relationship Id="rId7" Type="http://schemas.openxmlformats.org/officeDocument/2006/relationships/hyperlink" Target="http://www.health.gov.il/Subjects/MedicalAndHealthProfessions/Psychology/Expert_Psychologist/Pages/default.aspx" TargetMode="External"/><Relationship Id="rId12" Type="http://schemas.openxmlformats.org/officeDocument/2006/relationships/hyperlink" Target="http://www.health.gov.il/UnitsOffice/HD/MHealth/Psychology/Pages/suicide-prev.aspx" TargetMode="External"/><Relationship Id="rId2" Type="http://schemas.openxmlformats.org/officeDocument/2006/relationships/hyperlink" Target="http://www.health.gov.il/UnitsOffice/HD/MHealth/Psychology/Pages/default.aspx" TargetMode="External"/><Relationship Id="rId1" Type="http://schemas.openxmlformats.org/officeDocument/2006/relationships/slideLayout" Target="../slideLayouts/slideLayout4.xml"/><Relationship Id="rId6" Type="http://schemas.openxmlformats.org/officeDocument/2006/relationships/hyperlink" Target="http://www.old.health.gov.il/oskimbbriut/Psiholog/index.asp" TargetMode="External"/><Relationship Id="rId11" Type="http://schemas.openxmlformats.org/officeDocument/2006/relationships/hyperlink" Target="http://www.health.gov.il/UnitsOffice/HD/MHealth/Psychology/Pages/Complaint.aspx" TargetMode="External"/><Relationship Id="rId5" Type="http://schemas.openxmlformats.org/officeDocument/2006/relationships/hyperlink" Target="http://www.health.gov.il/Subjects/MedicalAndHealthProfessions/Psychology/Pages/default.aspx" TargetMode="External"/><Relationship Id="rId10" Type="http://schemas.openxmlformats.org/officeDocument/2006/relationships/hyperlink" Target="http://www.health.gov.il/UnitsOffice/HD/MHealth/Psychology/Pages/SLA.aspx" TargetMode="External"/><Relationship Id="rId4" Type="http://schemas.openxmlformats.org/officeDocument/2006/relationships/hyperlink" Target="http://www.health.gov.il/UnitsOffice/HD/MHealth/Psychology/Pages/regulations.aspx" TargetMode="External"/><Relationship Id="rId9" Type="http://schemas.openxmlformats.org/officeDocument/2006/relationships/hyperlink" Target="http://www.health.gov.il/Subjects/MedicalAndHealthProfessions/Psychology/training/Pages/default.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fontScale="90000"/>
          </a:bodyPr>
          <a:lstStyle/>
          <a:p>
            <a:r>
              <a:rPr lang="he-IL" sz="5400" dirty="0"/>
              <a:t>חוק הפסיכולוגים והרישום בפנקס הפסיכולוגים</a:t>
            </a:r>
          </a:p>
        </p:txBody>
      </p:sp>
      <p:sp>
        <p:nvSpPr>
          <p:cNvPr id="3" name="כותרת משנה 2"/>
          <p:cNvSpPr>
            <a:spLocks noGrp="1"/>
          </p:cNvSpPr>
          <p:nvPr>
            <p:ph type="subTitle" idx="1"/>
          </p:nvPr>
        </p:nvSpPr>
        <p:spPr>
          <a:xfrm>
            <a:off x="0" y="1556792"/>
            <a:ext cx="5040560" cy="1008112"/>
          </a:xfrm>
        </p:spPr>
        <p:txBody>
          <a:bodyPr>
            <a:noAutofit/>
          </a:bodyPr>
          <a:lstStyle/>
          <a:p>
            <a:r>
              <a:rPr lang="he-IL" sz="2800" dirty="0" smtClean="0">
                <a:solidFill>
                  <a:schemeClr val="bg1"/>
                </a:solidFill>
              </a:rPr>
              <a:t>מינהל רפואה - מערך הפסיכולוגיה</a:t>
            </a:r>
            <a:endParaRPr lang="he-IL" sz="2800" dirty="0">
              <a:solidFill>
                <a:schemeClr val="bg1"/>
              </a:solidFill>
            </a:endParaRPr>
          </a:p>
        </p:txBody>
      </p:sp>
    </p:spTree>
    <p:extLst>
      <p:ext uri="{BB962C8B-B14F-4D97-AF65-F5344CB8AC3E}">
        <p14:creationId xmlns:p14="http://schemas.microsoft.com/office/powerpoint/2010/main" xmlns="" val="396147504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עיסוק בתחומי פסיכולוגיה הדורשים מומחיות</a:t>
            </a:r>
          </a:p>
        </p:txBody>
      </p:sp>
      <p:sp>
        <p:nvSpPr>
          <p:cNvPr id="5" name="מציין מיקום תוכן 4"/>
          <p:cNvSpPr>
            <a:spLocks noGrp="1"/>
          </p:cNvSpPr>
          <p:nvPr>
            <p:ph idx="1"/>
          </p:nvPr>
        </p:nvSpPr>
        <p:spPr/>
        <p:txBody>
          <a:bodyPr>
            <a:normAutofit/>
          </a:bodyPr>
          <a:lstStyle/>
          <a:p>
            <a:pPr>
              <a:buNone/>
            </a:pPr>
            <a:endParaRPr lang="he-IL" u="sng" dirty="0" smtClean="0"/>
          </a:p>
          <a:p>
            <a:pPr>
              <a:buFont typeface="Wingdings" pitchFamily="2" charset="2"/>
              <a:buChar char="q"/>
            </a:pPr>
            <a:r>
              <a:rPr lang="he-IL" sz="2000" dirty="0" smtClean="0"/>
              <a:t>סעיף 4 בכללי </a:t>
            </a:r>
            <a:r>
              <a:rPr lang="he-IL" sz="2000" dirty="0"/>
              <a:t>הפסיכולוגים </a:t>
            </a:r>
            <a:r>
              <a:rPr lang="he-IL" sz="2000" dirty="0" smtClean="0"/>
              <a:t>(אתיקה </a:t>
            </a:r>
            <a:r>
              <a:rPr lang="he-IL" sz="2000" dirty="0"/>
              <a:t>מקצועית) התשנ"ב </a:t>
            </a:r>
            <a:r>
              <a:rPr lang="he-IL" sz="2000" dirty="0" smtClean="0"/>
              <a:t>– 1991</a:t>
            </a:r>
            <a:endParaRPr lang="he-IL" sz="2000" dirty="0"/>
          </a:p>
          <a:p>
            <a:pPr marL="457200" lvl="1" indent="0">
              <a:buNone/>
            </a:pPr>
            <a:endParaRPr lang="he-IL" sz="900" dirty="0" smtClean="0"/>
          </a:p>
          <a:p>
            <a:pPr marL="114300" indent="0">
              <a:buNone/>
            </a:pPr>
            <a:r>
              <a:rPr lang="he-IL" b="0" dirty="0" smtClean="0"/>
              <a:t>"לא יציע פסיכולוג ולא יבצע שירות הדורש מומחיות, מיומנות או הכשרה מיוחדת, אלא אם כן יש לו מומחיות, מיומנות או הכשרה כאמור למתן אותו שירות"</a:t>
            </a:r>
          </a:p>
          <a:p>
            <a:pPr marL="114300" indent="0" algn="ctr">
              <a:buNone/>
            </a:pPr>
            <a:endParaRPr lang="en-US" dirty="0" smtClean="0"/>
          </a:p>
          <a:p>
            <a:pPr>
              <a:buFont typeface="Wingdings" pitchFamily="2" charset="2"/>
              <a:buChar char="q"/>
            </a:pPr>
            <a:r>
              <a:rPr lang="he-IL" sz="2000" dirty="0" smtClean="0"/>
              <a:t>חוזר </a:t>
            </a:r>
            <a:r>
              <a:rPr lang="he-IL" sz="2000" dirty="0"/>
              <a:t>מנכל משרד הבריאות </a:t>
            </a:r>
            <a:r>
              <a:rPr lang="he-IL" sz="2000" dirty="0" smtClean="0"/>
              <a:t>2011 - עיסוק </a:t>
            </a:r>
            <a:r>
              <a:rPr lang="he-IL" sz="2000" dirty="0"/>
              <a:t>בפסיכותרפיה על ידי פסיכולוג </a:t>
            </a:r>
            <a:r>
              <a:rPr lang="he-IL" sz="2000" dirty="0" smtClean="0"/>
              <a:t>מומחה</a:t>
            </a:r>
          </a:p>
          <a:p>
            <a:pPr marL="0" indent="0">
              <a:buNone/>
            </a:pPr>
            <a:endParaRPr lang="he-IL" u="sng" dirty="0"/>
          </a:p>
          <a:p>
            <a:pPr marL="114300" indent="0">
              <a:buNone/>
            </a:pPr>
            <a:r>
              <a:rPr lang="he-IL" b="0" dirty="0" smtClean="0"/>
              <a:t>"כאשר </a:t>
            </a:r>
            <a:r>
              <a:rPr lang="he-IL" b="0" dirty="0"/>
              <a:t>בעל תואר מומחה פועל </a:t>
            </a:r>
            <a:r>
              <a:rPr lang="he-IL" dirty="0"/>
              <a:t>בתחום מומחיותו ונותן שירות בהתאם לייחוד הפעולה </a:t>
            </a:r>
            <a:r>
              <a:rPr lang="he-IL" b="0" dirty="0"/>
              <a:t>שלו או </a:t>
            </a:r>
            <a:r>
              <a:rPr lang="he-IL" dirty="0"/>
              <a:t>בהתאם לאוכלוסיית היעד הרלוונטית </a:t>
            </a:r>
            <a:r>
              <a:rPr lang="he-IL" b="0" dirty="0"/>
              <a:t>המייחדת את תחום מומחיותו, קיימת חזקה כי הוא בעל הכישורים להציע ולתת את כל השירותים הנדרשים ובכלל זה טיפול פסיכותרפויטי. חזקה שכזו אינה קיימת לגבי מומחה בתחום אחד הפועל בהקשר שמחוץ לתחום </a:t>
            </a:r>
            <a:r>
              <a:rPr lang="he-IL" b="0" dirty="0" smtClean="0"/>
              <a:t>התמחותו"</a:t>
            </a:r>
            <a:endParaRPr lang="he-IL" b="0"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extLst>
      <p:ext uri="{BB962C8B-B14F-4D97-AF65-F5344CB8AC3E}">
        <p14:creationId xmlns:p14="http://schemas.microsoft.com/office/powerpoint/2010/main" xmlns="" val="112698047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5">
                                            <p:txEl>
                                              <p:pRg st="5" end="5"/>
                                            </p:txEl>
                                          </p:spTgt>
                                        </p:tgtEl>
                                        <p:attrNameLst>
                                          <p:attrName>style.visibility</p:attrName>
                                        </p:attrNameLst>
                                      </p:cBhvr>
                                      <p:to>
                                        <p:strVal val="visible"/>
                                      </p:to>
                                    </p:set>
                                    <p:anim calcmode="lin" valueType="num">
                                      <p:cBhvr additive="base">
                                        <p:cTn id="16"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anim calcmode="lin" valueType="num">
                                      <p:cBhvr additive="base">
                                        <p:cTn id="2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084168" y="3356992"/>
            <a:ext cx="2915816" cy="936104"/>
          </a:xfrm>
        </p:spPr>
        <p:txBody>
          <a:bodyPr>
            <a:noAutofit/>
          </a:bodyPr>
          <a:lstStyle/>
          <a:p>
            <a:pPr algn="ctr"/>
            <a:r>
              <a:rPr lang="he-IL" sz="1600" dirty="0" smtClean="0"/>
              <a:t>גבולות ההיתר</a:t>
            </a:r>
            <a:br>
              <a:rPr lang="he-IL" sz="1600" dirty="0" smtClean="0"/>
            </a:br>
            <a:r>
              <a:rPr lang="he-IL" sz="1600" dirty="0" smtClean="0"/>
              <a:t> לעיסוק בפסיכולוגיה </a:t>
            </a:r>
            <a:br>
              <a:rPr lang="he-IL" sz="1600" dirty="0" smtClean="0"/>
            </a:br>
            <a:r>
              <a:rPr lang="he-IL" sz="1600" dirty="0" smtClean="0"/>
              <a:t>על פי:</a:t>
            </a:r>
            <a:br>
              <a:rPr lang="he-IL" sz="1600" dirty="0" smtClean="0"/>
            </a:br>
            <a:r>
              <a:rPr lang="he-IL" sz="2000" dirty="0" smtClean="0"/>
              <a:t>"מומחיות, מיומנות </a:t>
            </a:r>
            <a:br>
              <a:rPr lang="he-IL" sz="2000" dirty="0" smtClean="0"/>
            </a:br>
            <a:r>
              <a:rPr lang="he-IL" sz="2000" dirty="0" smtClean="0"/>
              <a:t>והכשרה"</a:t>
            </a:r>
            <a:endParaRPr lang="he-IL" sz="1600" dirty="0" smtClean="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graphicFrame>
        <p:nvGraphicFramePr>
          <p:cNvPr id="13" name="דיאגרמה 12"/>
          <p:cNvGraphicFramePr/>
          <p:nvPr>
            <p:extLst>
              <p:ext uri="{D42A27DB-BD31-4B8C-83A1-F6EECF244321}">
                <p14:modId xmlns:p14="http://schemas.microsoft.com/office/powerpoint/2010/main" xmlns="" val="1743331820"/>
              </p:ext>
            </p:extLst>
          </p:nvPr>
        </p:nvGraphicFramePr>
        <p:xfrm>
          <a:off x="179512" y="1390803"/>
          <a:ext cx="8244408" cy="4983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דיאגרמה 2"/>
          <p:cNvGraphicFramePr/>
          <p:nvPr>
            <p:extLst>
              <p:ext uri="{D42A27DB-BD31-4B8C-83A1-F6EECF244321}">
                <p14:modId xmlns:p14="http://schemas.microsoft.com/office/powerpoint/2010/main" xmlns="" val="1286015313"/>
              </p:ext>
            </p:extLst>
          </p:nvPr>
        </p:nvGraphicFramePr>
        <p:xfrm>
          <a:off x="2555776" y="2060848"/>
          <a:ext cx="3600400" cy="345638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255283088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2000" fill="hold"/>
                                        <p:tgtEl>
                                          <p:spTgt spid="2"/>
                                        </p:tgtEl>
                                        <p:attrNameLst>
                                          <p:attrName>ppt_x</p:attrName>
                                        </p:attrNameLst>
                                      </p:cBhvr>
                                      <p:tavLst>
                                        <p:tav tm="0">
                                          <p:val>
                                            <p:strVal val="#ppt_x"/>
                                          </p:val>
                                        </p:tav>
                                        <p:tav tm="100000">
                                          <p:val>
                                            <p:strVal val="#ppt_x"/>
                                          </p:val>
                                        </p:tav>
                                      </p:tavLst>
                                    </p:anim>
                                    <p:anim calcmode="lin" valueType="num">
                                      <p:cBhvr additive="base">
                                        <p:cTn id="1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3" grpId="0">
        <p:bldAsOne/>
      </p:bldGraphic>
      <p:bldGraphic spid="3"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היתרים לעיסוק בפסיכולוגיה</a:t>
            </a:r>
          </a:p>
        </p:txBody>
      </p:sp>
      <p:sp>
        <p:nvSpPr>
          <p:cNvPr id="5" name="מציין מיקום תוכן 4"/>
          <p:cNvSpPr>
            <a:spLocks noGrp="1"/>
          </p:cNvSpPr>
          <p:nvPr>
            <p:ph idx="1"/>
          </p:nvPr>
        </p:nvSpPr>
        <p:spPr/>
        <p:txBody>
          <a:bodyPr>
            <a:normAutofit/>
          </a:bodyPr>
          <a:lstStyle/>
          <a:p>
            <a:pPr marL="0" indent="0">
              <a:buNone/>
            </a:pPr>
            <a:endParaRPr lang="he-IL" dirty="0" smtClean="0"/>
          </a:p>
          <a:p>
            <a:pPr>
              <a:buFont typeface="Wingdings" pitchFamily="2" charset="2"/>
              <a:buChar char="q"/>
            </a:pPr>
            <a:r>
              <a:rPr lang="he-IL" dirty="0"/>
              <a:t>היתרים </a:t>
            </a:r>
            <a:r>
              <a:rPr lang="he-IL" dirty="0" smtClean="0"/>
              <a:t>זמניים לעיסוק בפסיכולוגיה  - </a:t>
            </a:r>
            <a:r>
              <a:rPr lang="he-IL" b="1" dirty="0" smtClean="0"/>
              <a:t>פרקטיקום והתמחות </a:t>
            </a:r>
            <a:r>
              <a:rPr lang="he-IL" b="1" dirty="0"/>
              <a:t>במעמד </a:t>
            </a:r>
            <a:r>
              <a:rPr lang="he-IL" b="1" dirty="0" smtClean="0"/>
              <a:t>זמני : </a:t>
            </a:r>
          </a:p>
          <a:p>
            <a:pPr lvl="1"/>
            <a:r>
              <a:rPr lang="he-IL" dirty="0" smtClean="0"/>
              <a:t>בפיקוחו או בהדרכתו </a:t>
            </a:r>
            <a:r>
              <a:rPr lang="he-IL" dirty="0"/>
              <a:t>של פסיכולוג </a:t>
            </a:r>
            <a:endParaRPr lang="he-IL" dirty="0" smtClean="0"/>
          </a:p>
          <a:p>
            <a:pPr lvl="1"/>
            <a:r>
              <a:rPr lang="he-IL" dirty="0" smtClean="0"/>
              <a:t>במקום </a:t>
            </a:r>
            <a:r>
              <a:rPr lang="he-IL" dirty="0"/>
              <a:t>עבודה שהכירה בו </a:t>
            </a:r>
            <a:r>
              <a:rPr lang="he-IL" dirty="0" smtClean="0"/>
              <a:t>המועצה  </a:t>
            </a:r>
          </a:p>
          <a:p>
            <a:pPr lvl="1"/>
            <a:r>
              <a:rPr lang="he-IL" dirty="0" smtClean="0"/>
              <a:t>כל </a:t>
            </a:r>
            <a:r>
              <a:rPr lang="he-IL" dirty="0"/>
              <a:t>התקופה שבה הוא לומד לקבלת תואר "מוסמך" </a:t>
            </a:r>
            <a:r>
              <a:rPr lang="he-IL" dirty="0" smtClean="0"/>
              <a:t>לפסיכולוגיה במוסד </a:t>
            </a:r>
            <a:r>
              <a:rPr lang="he-IL" dirty="0"/>
              <a:t>שהוכר כמוסד להשכלה גבוהה לפי חוק המועצה </a:t>
            </a:r>
            <a:r>
              <a:rPr lang="he-IL" dirty="0" smtClean="0"/>
              <a:t>להשכלה גבוהה</a:t>
            </a:r>
            <a:r>
              <a:rPr lang="he-IL" dirty="0"/>
              <a:t>, התשי"ח-1958.</a:t>
            </a:r>
          </a:p>
          <a:p>
            <a:pPr lvl="1"/>
            <a:endParaRPr lang="he-IL" dirty="0" smtClean="0"/>
          </a:p>
          <a:p>
            <a:pPr>
              <a:buFont typeface="Wingdings" pitchFamily="2" charset="2"/>
              <a:buChar char="q"/>
            </a:pPr>
            <a:r>
              <a:rPr lang="he-IL" dirty="0" smtClean="0"/>
              <a:t>רישום בפנקס הפסיכולוגים</a:t>
            </a:r>
          </a:p>
          <a:p>
            <a:pPr lvl="1"/>
            <a:r>
              <a:rPr lang="he-IL" dirty="0" smtClean="0"/>
              <a:t>רישום זמני בפנקס –  רישיון לאחר זכאות לתואר שני לתקופה מוגבלת</a:t>
            </a:r>
          </a:p>
          <a:p>
            <a:pPr lvl="1"/>
            <a:r>
              <a:rPr lang="he-IL" dirty="0" smtClean="0"/>
              <a:t>רישום בפנקס – רישיון לאחר קבלת התואר</a:t>
            </a:r>
            <a:endParaRPr lang="he-IL" u="sng" dirty="0"/>
          </a:p>
          <a:p>
            <a:pPr lvl="1"/>
            <a:r>
              <a:rPr lang="he-IL" dirty="0" smtClean="0"/>
              <a:t>רישום בפנקס של פסיכולוג כבעל </a:t>
            </a:r>
            <a:r>
              <a:rPr lang="he-IL" dirty="0"/>
              <a:t>תואר </a:t>
            </a:r>
            <a:r>
              <a:rPr lang="he-IL" dirty="0" smtClean="0"/>
              <a:t>מומחה בתחום התמחותו</a:t>
            </a:r>
          </a:p>
          <a:p>
            <a:pPr lvl="1"/>
            <a:r>
              <a:rPr lang="he-IL" dirty="0"/>
              <a:t>רישום בפנקס של פסיכולוג </a:t>
            </a:r>
            <a:r>
              <a:rPr lang="he-IL" dirty="0" smtClean="0"/>
              <a:t> מומחה כבעל תואר מומחה־מדריך בתחום התמחותו</a:t>
            </a:r>
            <a:endParaRPr lang="he-IL" dirty="0"/>
          </a:p>
          <a:p>
            <a:pPr lvl="1"/>
            <a:endParaRPr lang="he-IL" dirty="0" smtClean="0"/>
          </a:p>
          <a:p>
            <a:pPr>
              <a:buNone/>
            </a:pPr>
            <a:endParaRPr lang="en-US" dirty="0" smtClean="0"/>
          </a:p>
          <a:p>
            <a:endParaRPr lang="he-IL" dirty="0" smtClean="0"/>
          </a:p>
          <a:p>
            <a:endParaRPr lang="en-US" dirty="0" smtClean="0"/>
          </a:p>
          <a:p>
            <a:endParaRPr lang="he-IL"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extLst>
      <p:ext uri="{BB962C8B-B14F-4D97-AF65-F5344CB8AC3E}">
        <p14:creationId xmlns:p14="http://schemas.microsoft.com/office/powerpoint/2010/main" xmlns="" val="414110649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80">
                                          <p:stCondLst>
                                            <p:cond delay="0"/>
                                          </p:stCondLst>
                                        </p:cTn>
                                        <p:tgtEl>
                                          <p:spTgt spid="5">
                                            <p:txEl>
                                              <p:pRg st="1" end="1"/>
                                            </p:txEl>
                                          </p:spTgt>
                                        </p:tgtEl>
                                      </p:cBhvr>
                                    </p:animEffect>
                                    <p:anim calcmode="lin" valueType="num">
                                      <p:cBhvr>
                                        <p:cTn id="8"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1" end="1"/>
                                            </p:txEl>
                                          </p:spTgt>
                                        </p:tgtEl>
                                      </p:cBhvr>
                                      <p:to x="100000" y="60000"/>
                                    </p:animScale>
                                    <p:animScale>
                                      <p:cBhvr>
                                        <p:cTn id="14" dur="166" decel="50000">
                                          <p:stCondLst>
                                            <p:cond delay="676"/>
                                          </p:stCondLst>
                                        </p:cTn>
                                        <p:tgtEl>
                                          <p:spTgt spid="5">
                                            <p:txEl>
                                              <p:pRg st="1" end="1"/>
                                            </p:txEl>
                                          </p:spTgt>
                                        </p:tgtEl>
                                      </p:cBhvr>
                                      <p:to x="100000" y="100000"/>
                                    </p:animScale>
                                    <p:animScale>
                                      <p:cBhvr>
                                        <p:cTn id="15" dur="26">
                                          <p:stCondLst>
                                            <p:cond delay="1312"/>
                                          </p:stCondLst>
                                        </p:cTn>
                                        <p:tgtEl>
                                          <p:spTgt spid="5">
                                            <p:txEl>
                                              <p:pRg st="1" end="1"/>
                                            </p:txEl>
                                          </p:spTgt>
                                        </p:tgtEl>
                                      </p:cBhvr>
                                      <p:to x="100000" y="80000"/>
                                    </p:animScale>
                                    <p:animScale>
                                      <p:cBhvr>
                                        <p:cTn id="16" dur="166" decel="50000">
                                          <p:stCondLst>
                                            <p:cond delay="1338"/>
                                          </p:stCondLst>
                                        </p:cTn>
                                        <p:tgtEl>
                                          <p:spTgt spid="5">
                                            <p:txEl>
                                              <p:pRg st="1" end="1"/>
                                            </p:txEl>
                                          </p:spTgt>
                                        </p:tgtEl>
                                      </p:cBhvr>
                                      <p:to x="100000" y="100000"/>
                                    </p:animScale>
                                    <p:animScale>
                                      <p:cBhvr>
                                        <p:cTn id="17" dur="26">
                                          <p:stCondLst>
                                            <p:cond delay="1642"/>
                                          </p:stCondLst>
                                        </p:cTn>
                                        <p:tgtEl>
                                          <p:spTgt spid="5">
                                            <p:txEl>
                                              <p:pRg st="1" end="1"/>
                                            </p:txEl>
                                          </p:spTgt>
                                        </p:tgtEl>
                                      </p:cBhvr>
                                      <p:to x="100000" y="90000"/>
                                    </p:animScale>
                                    <p:animScale>
                                      <p:cBhvr>
                                        <p:cTn id="18" dur="166" decel="50000">
                                          <p:stCondLst>
                                            <p:cond delay="1668"/>
                                          </p:stCondLst>
                                        </p:cTn>
                                        <p:tgtEl>
                                          <p:spTgt spid="5">
                                            <p:txEl>
                                              <p:pRg st="1" end="1"/>
                                            </p:txEl>
                                          </p:spTgt>
                                        </p:tgtEl>
                                      </p:cBhvr>
                                      <p:to x="100000" y="100000"/>
                                    </p:animScale>
                                    <p:animScale>
                                      <p:cBhvr>
                                        <p:cTn id="19" dur="26">
                                          <p:stCondLst>
                                            <p:cond delay="1808"/>
                                          </p:stCondLst>
                                        </p:cTn>
                                        <p:tgtEl>
                                          <p:spTgt spid="5">
                                            <p:txEl>
                                              <p:pRg st="1" end="1"/>
                                            </p:txEl>
                                          </p:spTgt>
                                        </p:tgtEl>
                                      </p:cBhvr>
                                      <p:to x="100000" y="95000"/>
                                    </p:animScale>
                                    <p:animScale>
                                      <p:cBhvr>
                                        <p:cTn id="20" dur="166" decel="50000">
                                          <p:stCondLst>
                                            <p:cond delay="1834"/>
                                          </p:stCondLst>
                                        </p:cTn>
                                        <p:tgtEl>
                                          <p:spTgt spid="5">
                                            <p:txEl>
                                              <p:pRg st="1" end="1"/>
                                            </p:txEl>
                                          </p:spTgt>
                                        </p:tgtEl>
                                      </p:cBhvr>
                                      <p:to x="100000" y="100000"/>
                                    </p:animScale>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 presetClass="entr" presetSubtype="4" fill="hold" nodeType="after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additive="base">
                                        <p:cTn id="2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 calcmode="lin" valueType="num">
                                      <p:cBhvr additive="base">
                                        <p:cTn id="3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nodeType="click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wipe(down)">
                                      <p:cBhvr>
                                        <p:cTn id="40" dur="580">
                                          <p:stCondLst>
                                            <p:cond delay="0"/>
                                          </p:stCondLst>
                                        </p:cTn>
                                        <p:tgtEl>
                                          <p:spTgt spid="5">
                                            <p:txEl>
                                              <p:pRg st="6" end="6"/>
                                            </p:txEl>
                                          </p:spTgt>
                                        </p:tgtEl>
                                      </p:cBhvr>
                                    </p:animEffect>
                                    <p:anim calcmode="lin" valueType="num">
                                      <p:cBhvr>
                                        <p:cTn id="41" dur="1822" tmFilter="0,0; 0.14,0.36; 0.43,0.73; 0.71,0.91; 1.0,1.0">
                                          <p:stCondLst>
                                            <p:cond delay="0"/>
                                          </p:stCondLst>
                                        </p:cTn>
                                        <p:tgtEl>
                                          <p:spTgt spid="5">
                                            <p:txEl>
                                              <p:pRg st="6" end="6"/>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5">
                                            <p:txEl>
                                              <p:pRg st="6" end="6"/>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5">
                                            <p:txEl>
                                              <p:pRg st="6" end="6"/>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5">
                                            <p:txEl>
                                              <p:pRg st="6" end="6"/>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5">
                                            <p:txEl>
                                              <p:pRg st="6" end="6"/>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5">
                                            <p:txEl>
                                              <p:pRg st="6" end="6"/>
                                            </p:txEl>
                                          </p:spTgt>
                                        </p:tgtEl>
                                      </p:cBhvr>
                                      <p:to x="100000" y="60000"/>
                                    </p:animScale>
                                    <p:animScale>
                                      <p:cBhvr>
                                        <p:cTn id="47" dur="166" decel="50000">
                                          <p:stCondLst>
                                            <p:cond delay="676"/>
                                          </p:stCondLst>
                                        </p:cTn>
                                        <p:tgtEl>
                                          <p:spTgt spid="5">
                                            <p:txEl>
                                              <p:pRg st="6" end="6"/>
                                            </p:txEl>
                                          </p:spTgt>
                                        </p:tgtEl>
                                      </p:cBhvr>
                                      <p:to x="100000" y="100000"/>
                                    </p:animScale>
                                    <p:animScale>
                                      <p:cBhvr>
                                        <p:cTn id="48" dur="26">
                                          <p:stCondLst>
                                            <p:cond delay="1312"/>
                                          </p:stCondLst>
                                        </p:cTn>
                                        <p:tgtEl>
                                          <p:spTgt spid="5">
                                            <p:txEl>
                                              <p:pRg st="6" end="6"/>
                                            </p:txEl>
                                          </p:spTgt>
                                        </p:tgtEl>
                                      </p:cBhvr>
                                      <p:to x="100000" y="80000"/>
                                    </p:animScale>
                                    <p:animScale>
                                      <p:cBhvr>
                                        <p:cTn id="49" dur="166" decel="50000">
                                          <p:stCondLst>
                                            <p:cond delay="1338"/>
                                          </p:stCondLst>
                                        </p:cTn>
                                        <p:tgtEl>
                                          <p:spTgt spid="5">
                                            <p:txEl>
                                              <p:pRg st="6" end="6"/>
                                            </p:txEl>
                                          </p:spTgt>
                                        </p:tgtEl>
                                      </p:cBhvr>
                                      <p:to x="100000" y="100000"/>
                                    </p:animScale>
                                    <p:animScale>
                                      <p:cBhvr>
                                        <p:cTn id="50" dur="26">
                                          <p:stCondLst>
                                            <p:cond delay="1642"/>
                                          </p:stCondLst>
                                        </p:cTn>
                                        <p:tgtEl>
                                          <p:spTgt spid="5">
                                            <p:txEl>
                                              <p:pRg st="6" end="6"/>
                                            </p:txEl>
                                          </p:spTgt>
                                        </p:tgtEl>
                                      </p:cBhvr>
                                      <p:to x="100000" y="90000"/>
                                    </p:animScale>
                                    <p:animScale>
                                      <p:cBhvr>
                                        <p:cTn id="51" dur="166" decel="50000">
                                          <p:stCondLst>
                                            <p:cond delay="1668"/>
                                          </p:stCondLst>
                                        </p:cTn>
                                        <p:tgtEl>
                                          <p:spTgt spid="5">
                                            <p:txEl>
                                              <p:pRg st="6" end="6"/>
                                            </p:txEl>
                                          </p:spTgt>
                                        </p:tgtEl>
                                      </p:cBhvr>
                                      <p:to x="100000" y="100000"/>
                                    </p:animScale>
                                    <p:animScale>
                                      <p:cBhvr>
                                        <p:cTn id="52" dur="26">
                                          <p:stCondLst>
                                            <p:cond delay="1808"/>
                                          </p:stCondLst>
                                        </p:cTn>
                                        <p:tgtEl>
                                          <p:spTgt spid="5">
                                            <p:txEl>
                                              <p:pRg st="6" end="6"/>
                                            </p:txEl>
                                          </p:spTgt>
                                        </p:tgtEl>
                                      </p:cBhvr>
                                      <p:to x="100000" y="95000"/>
                                    </p:animScale>
                                    <p:animScale>
                                      <p:cBhvr>
                                        <p:cTn id="53" dur="166" decel="50000">
                                          <p:stCondLst>
                                            <p:cond delay="1834"/>
                                          </p:stCondLst>
                                        </p:cTn>
                                        <p:tgtEl>
                                          <p:spTgt spid="5">
                                            <p:txEl>
                                              <p:pRg st="6" end="6"/>
                                            </p:txEl>
                                          </p:spTgt>
                                        </p:tgtEl>
                                      </p:cBhvr>
                                      <p:to x="100000" y="100000"/>
                                    </p:animScale>
                                  </p:childTnLst>
                                </p:cTn>
                              </p:par>
                            </p:childTnLst>
                          </p:cTn>
                        </p:par>
                        <p:par>
                          <p:cTn id="54" fill="hold">
                            <p:stCondLst>
                              <p:cond delay="2000"/>
                            </p:stCondLst>
                            <p:childTnLst>
                              <p:par>
                                <p:cTn id="55" presetID="2" presetClass="entr" presetSubtype="4" fill="hold" nodeType="afterEffect">
                                  <p:stCondLst>
                                    <p:cond delay="0"/>
                                  </p:stCondLst>
                                  <p:childTnLst>
                                    <p:set>
                                      <p:cBhvr>
                                        <p:cTn id="56" dur="1" fill="hold">
                                          <p:stCondLst>
                                            <p:cond delay="0"/>
                                          </p:stCondLst>
                                        </p:cTn>
                                        <p:tgtEl>
                                          <p:spTgt spid="5">
                                            <p:txEl>
                                              <p:pRg st="7" end="7"/>
                                            </p:txEl>
                                          </p:spTgt>
                                        </p:tgtEl>
                                        <p:attrNameLst>
                                          <p:attrName>style.visibility</p:attrName>
                                        </p:attrNameLst>
                                      </p:cBhvr>
                                      <p:to>
                                        <p:strVal val="visible"/>
                                      </p:to>
                                    </p:set>
                                    <p:anim calcmode="lin" valueType="num">
                                      <p:cBhvr additive="base">
                                        <p:cTn id="5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par>
                          <p:cTn id="59" fill="hold">
                            <p:stCondLst>
                              <p:cond delay="2500"/>
                            </p:stCondLst>
                            <p:childTnLst>
                              <p:par>
                                <p:cTn id="60" presetID="2" presetClass="entr" presetSubtype="4" fill="hold" nodeType="afterEffect">
                                  <p:stCondLst>
                                    <p:cond delay="0"/>
                                  </p:stCondLst>
                                  <p:childTnLst>
                                    <p:set>
                                      <p:cBhvr>
                                        <p:cTn id="61" dur="1" fill="hold">
                                          <p:stCondLst>
                                            <p:cond delay="0"/>
                                          </p:stCondLst>
                                        </p:cTn>
                                        <p:tgtEl>
                                          <p:spTgt spid="5">
                                            <p:txEl>
                                              <p:pRg st="8" end="8"/>
                                            </p:txEl>
                                          </p:spTgt>
                                        </p:tgtEl>
                                        <p:attrNameLst>
                                          <p:attrName>style.visibility</p:attrName>
                                        </p:attrNameLst>
                                      </p:cBhvr>
                                      <p:to>
                                        <p:strVal val="visible"/>
                                      </p:to>
                                    </p:set>
                                    <p:anim calcmode="lin" valueType="num">
                                      <p:cBhvr additive="base">
                                        <p:cTn id="62"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par>
                          <p:cTn id="64" fill="hold">
                            <p:stCondLst>
                              <p:cond delay="3000"/>
                            </p:stCondLst>
                            <p:childTnLst>
                              <p:par>
                                <p:cTn id="65" presetID="2" presetClass="entr" presetSubtype="4" fill="hold" nodeType="afterEffect">
                                  <p:stCondLst>
                                    <p:cond delay="0"/>
                                  </p:stCondLst>
                                  <p:childTnLst>
                                    <p:set>
                                      <p:cBhvr>
                                        <p:cTn id="66" dur="1" fill="hold">
                                          <p:stCondLst>
                                            <p:cond delay="0"/>
                                          </p:stCondLst>
                                        </p:cTn>
                                        <p:tgtEl>
                                          <p:spTgt spid="5">
                                            <p:txEl>
                                              <p:pRg st="9" end="9"/>
                                            </p:txEl>
                                          </p:spTgt>
                                        </p:tgtEl>
                                        <p:attrNameLst>
                                          <p:attrName>style.visibility</p:attrName>
                                        </p:attrNameLst>
                                      </p:cBhvr>
                                      <p:to>
                                        <p:strVal val="visible"/>
                                      </p:to>
                                    </p:set>
                                    <p:anim calcmode="lin" valueType="num">
                                      <p:cBhvr additive="base">
                                        <p:cTn id="6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par>
                          <p:cTn id="69" fill="hold">
                            <p:stCondLst>
                              <p:cond delay="3500"/>
                            </p:stCondLst>
                            <p:childTnLst>
                              <p:par>
                                <p:cTn id="70" presetID="2" presetClass="entr" presetSubtype="4" fill="hold" nodeType="afterEffect">
                                  <p:stCondLst>
                                    <p:cond delay="0"/>
                                  </p:stCondLst>
                                  <p:childTnLst>
                                    <p:set>
                                      <p:cBhvr>
                                        <p:cTn id="71" dur="1" fill="hold">
                                          <p:stCondLst>
                                            <p:cond delay="0"/>
                                          </p:stCondLst>
                                        </p:cTn>
                                        <p:tgtEl>
                                          <p:spTgt spid="5">
                                            <p:txEl>
                                              <p:pRg st="10" end="10"/>
                                            </p:txEl>
                                          </p:spTgt>
                                        </p:tgtEl>
                                        <p:attrNameLst>
                                          <p:attrName>style.visibility</p:attrName>
                                        </p:attrNameLst>
                                      </p:cBhvr>
                                      <p:to>
                                        <p:strVal val="visible"/>
                                      </p:to>
                                    </p:set>
                                    <p:anim calcmode="lin" valueType="num">
                                      <p:cBhvr additive="base">
                                        <p:cTn id="72"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73" dur="10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6000" y="1368000"/>
            <a:ext cx="8388448" cy="439200"/>
          </a:xfrm>
        </p:spPr>
        <p:txBody>
          <a:bodyPr>
            <a:normAutofit fontScale="90000"/>
          </a:bodyPr>
          <a:lstStyle/>
          <a:p>
            <a:r>
              <a:rPr lang="he-IL" dirty="0" smtClean="0">
                <a:hlinkClick r:id="rId2"/>
              </a:rPr>
              <a:t>נהלים והנחיות:</a:t>
            </a:r>
            <a:endParaRPr lang="he-IL" dirty="0"/>
          </a:p>
        </p:txBody>
      </p:sp>
      <p:sp>
        <p:nvSpPr>
          <p:cNvPr id="5" name="מציין מיקום תוכן 4"/>
          <p:cNvSpPr>
            <a:spLocks noGrp="1"/>
          </p:cNvSpPr>
          <p:nvPr>
            <p:ph idx="1"/>
          </p:nvPr>
        </p:nvSpPr>
        <p:spPr/>
        <p:txBody>
          <a:bodyPr>
            <a:normAutofit/>
          </a:bodyPr>
          <a:lstStyle/>
          <a:p>
            <a:pPr>
              <a:buNone/>
            </a:pPr>
            <a:endParaRPr lang="he-IL" u="sng" dirty="0" smtClean="0"/>
          </a:p>
          <a:p>
            <a:pPr marL="0" indent="0">
              <a:buNone/>
            </a:pPr>
            <a:endParaRPr lang="he-IL" dirty="0" smtClean="0"/>
          </a:p>
          <a:p>
            <a:pPr lvl="1">
              <a:buFont typeface="Wingdings" pitchFamily="2" charset="2"/>
              <a:buChar char="q"/>
            </a:pPr>
            <a:r>
              <a:rPr lang="he-IL" dirty="0" smtClean="0">
                <a:hlinkClick r:id="rId3"/>
              </a:rPr>
              <a:t>נוהל </a:t>
            </a:r>
            <a:r>
              <a:rPr lang="he-IL" dirty="0">
                <a:hlinkClick r:id="rId3"/>
              </a:rPr>
              <a:t>ייחוד העיסוק ואיסור העסקה </a:t>
            </a:r>
            <a:r>
              <a:rPr lang="he-IL" dirty="0" smtClean="0">
                <a:hlinkClick r:id="rId3"/>
              </a:rPr>
              <a:t>בפסיכולוגיה</a:t>
            </a:r>
            <a:endParaRPr lang="he-IL" dirty="0" smtClean="0"/>
          </a:p>
          <a:p>
            <a:pPr marL="457200" lvl="1" indent="0">
              <a:buNone/>
            </a:pPr>
            <a:endParaRPr lang="he-IL" dirty="0" smtClean="0"/>
          </a:p>
          <a:p>
            <a:pPr lvl="1">
              <a:buFont typeface="Wingdings" pitchFamily="2" charset="2"/>
              <a:buChar char="q"/>
            </a:pPr>
            <a:r>
              <a:rPr lang="he-IL" dirty="0">
                <a:hlinkClick r:id="rId4"/>
              </a:rPr>
              <a:t>חתימה על דוחות </a:t>
            </a:r>
            <a:r>
              <a:rPr lang="he-IL" dirty="0" smtClean="0">
                <a:hlinkClick r:id="rId4"/>
              </a:rPr>
              <a:t>פסיכו-דיאגנוסטיים</a:t>
            </a:r>
            <a:endParaRPr lang="he-IL" dirty="0" smtClean="0"/>
          </a:p>
          <a:p>
            <a:pPr lvl="1">
              <a:buFont typeface="Wingdings" pitchFamily="2" charset="2"/>
              <a:buChar char="q"/>
            </a:pPr>
            <a:endParaRPr lang="he-IL" dirty="0" smtClean="0"/>
          </a:p>
          <a:p>
            <a:pPr lvl="1">
              <a:buFont typeface="Wingdings" pitchFamily="2" charset="2"/>
              <a:buChar char="q"/>
            </a:pPr>
            <a:r>
              <a:rPr lang="he-IL" dirty="0">
                <a:hlinkClick r:id="rId5"/>
              </a:rPr>
              <a:t>עבודה המתבצעת </a:t>
            </a:r>
            <a:r>
              <a:rPr lang="he-IL" dirty="0" smtClean="0">
                <a:hlinkClick r:id="rId5"/>
              </a:rPr>
              <a:t>ע"י </a:t>
            </a:r>
            <a:r>
              <a:rPr lang="he-IL" dirty="0">
                <a:hlinkClick r:id="rId5"/>
              </a:rPr>
              <a:t>פסיכולוג רשום בפנקס שאינו מומחה או מתמחה </a:t>
            </a:r>
            <a:endParaRPr lang="he-IL" dirty="0" smtClean="0"/>
          </a:p>
          <a:p>
            <a:pPr lvl="1">
              <a:buFont typeface="Wingdings" pitchFamily="2" charset="2"/>
              <a:buChar char="q"/>
            </a:pPr>
            <a:endParaRPr lang="he-IL" dirty="0" smtClean="0"/>
          </a:p>
          <a:p>
            <a:pPr lvl="1">
              <a:buFont typeface="Wingdings" pitchFamily="2" charset="2"/>
              <a:buChar char="q"/>
            </a:pPr>
            <a:r>
              <a:rPr lang="he-IL" dirty="0" smtClean="0">
                <a:hlinkClick r:id="rId6" tooltip="עבודה פרטית המתבצעת ע"/>
              </a:rPr>
              <a:t>עבודה פרטית המתבצעת ע"י פסיכולוג בתהליך התמחותו</a:t>
            </a:r>
            <a:endParaRPr lang="en-US" dirty="0" smtClean="0"/>
          </a:p>
          <a:p>
            <a:endParaRPr lang="he-IL" dirty="0" smtClean="0"/>
          </a:p>
          <a:p>
            <a:endParaRPr lang="en-US" dirty="0" smtClean="0"/>
          </a:p>
          <a:p>
            <a:endParaRPr lang="he-IL"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extLst>
      <p:ext uri="{BB962C8B-B14F-4D97-AF65-F5344CB8AC3E}">
        <p14:creationId xmlns:p14="http://schemas.microsoft.com/office/powerpoint/2010/main" xmlns="" val="37139180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 calcmode="lin" valueType="num">
                                      <p:cBhvr additive="base">
                                        <p:cTn id="12"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 calcmode="lin" valueType="num">
                                      <p:cBhvr additive="base">
                                        <p:cTn id="1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 calcmode="lin" valueType="num">
                                      <p:cBhvr additive="base">
                                        <p:cTn id="22"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780928" y="1412776"/>
            <a:ext cx="8928992" cy="4680520"/>
          </a:xfrm>
        </p:spPr>
        <p:txBody>
          <a:bodyPr>
            <a:normAutofit/>
          </a:bodyPr>
          <a:lstStyle/>
          <a:p>
            <a:pPr algn="r">
              <a:lnSpc>
                <a:spcPct val="150000"/>
              </a:lnSpc>
              <a:spcBef>
                <a:spcPts val="600"/>
              </a:spcBef>
            </a:pPr>
            <a:endParaRPr lang="en-US" sz="2000" dirty="0">
              <a:solidFill>
                <a:schemeClr val="tx2">
                  <a:lumMod val="75000"/>
                </a:schemeClr>
              </a:solidFill>
              <a:latin typeface="David" pitchFamily="34" charset="-79"/>
              <a:cs typeface="David" pitchFamily="34" charset="-79"/>
            </a:endParaRPr>
          </a:p>
          <a:p>
            <a:pPr marL="457200" lvl="0" indent="-457200" algn="r">
              <a:lnSpc>
                <a:spcPct val="150000"/>
              </a:lnSpc>
              <a:spcBef>
                <a:spcPts val="600"/>
              </a:spcBef>
              <a:buClr>
                <a:srgbClr val="002060"/>
              </a:buClr>
            </a:pPr>
            <a:r>
              <a:rPr lang="he-IL" sz="1800" dirty="0" smtClean="0">
                <a:solidFill>
                  <a:schemeClr val="tx2">
                    <a:lumMod val="75000"/>
                  </a:schemeClr>
                </a:solidFill>
              </a:rPr>
              <a:t> </a:t>
            </a:r>
            <a:endParaRPr lang="he-IL" sz="1800" dirty="0">
              <a:solidFill>
                <a:schemeClr val="tx2">
                  <a:lumMod val="75000"/>
                </a:schemeClr>
              </a:solidFill>
            </a:endParaRPr>
          </a:p>
        </p:txBody>
      </p:sp>
      <p:graphicFrame>
        <p:nvGraphicFramePr>
          <p:cNvPr id="6" name="דיאגרמה 5"/>
          <p:cNvGraphicFramePr/>
          <p:nvPr/>
        </p:nvGraphicFramePr>
        <p:xfrm>
          <a:off x="611560" y="2348880"/>
          <a:ext cx="7848872" cy="4104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2411760" y="1556792"/>
            <a:ext cx="4320480" cy="830997"/>
          </a:xfrm>
          <a:prstGeom prst="rect">
            <a:avLst/>
          </a:prstGeom>
          <a:noFill/>
        </p:spPr>
        <p:txBody>
          <a:bodyPr wrap="square" rtlCol="1">
            <a:spAutoFit/>
          </a:bodyPr>
          <a:lstStyle/>
          <a:p>
            <a:r>
              <a:rPr lang="he-IL" sz="4800" dirty="0" smtClean="0">
                <a:ln w="12700">
                  <a:solidFill>
                    <a:schemeClr val="tx2">
                      <a:satMod val="155000"/>
                    </a:schemeClr>
                  </a:solidFill>
                  <a:prstDash val="solid"/>
                </a:ln>
                <a:solidFill>
                  <a:schemeClr val="tx2">
                    <a:lumMod val="75000"/>
                  </a:schemeClr>
                </a:solidFill>
                <a:latin typeface="David" pitchFamily="34" charset="-79"/>
                <a:cs typeface="+mj-cs"/>
              </a:rPr>
              <a:t>מערך</a:t>
            </a:r>
            <a:r>
              <a:rPr lang="he-IL" sz="4800"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David" pitchFamily="34" charset="-79"/>
                <a:cs typeface="+mj-cs"/>
              </a:rPr>
              <a:t> הפסיכולוגיה</a:t>
            </a:r>
            <a:endParaRPr lang="he-IL" sz="4800"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David" pitchFamily="34" charset="-79"/>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1412776"/>
            <a:ext cx="8460456" cy="394424"/>
          </a:xfrm>
        </p:spPr>
        <p:txBody>
          <a:bodyPr>
            <a:normAutofit fontScale="90000"/>
          </a:bodyPr>
          <a:lstStyle/>
          <a:p>
            <a:r>
              <a:rPr lang="he-IL" dirty="0" smtClean="0">
                <a:ln w="12700">
                  <a:solidFill>
                    <a:schemeClr val="tx2">
                      <a:satMod val="155000"/>
                    </a:schemeClr>
                  </a:solidFill>
                  <a:prstDash val="solid"/>
                </a:ln>
                <a:solidFill>
                  <a:schemeClr val="tx2">
                    <a:lumMod val="75000"/>
                  </a:schemeClr>
                </a:solidFill>
                <a:latin typeface="David" pitchFamily="34" charset="-79"/>
              </a:rPr>
              <a:t>מבנה משרד הפסיכולוגית הארצית</a:t>
            </a:r>
            <a:r>
              <a:rPr lang="he-IL"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David" pitchFamily="34" charset="-79"/>
              </a:rPr>
              <a:t/>
            </a:r>
            <a:br>
              <a:rPr lang="he-IL"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David" pitchFamily="34" charset="-79"/>
              </a:rPr>
            </a:br>
            <a:endParaRPr lang="he-IL" dirty="0"/>
          </a:p>
        </p:txBody>
      </p:sp>
      <p:sp>
        <p:nvSpPr>
          <p:cNvPr id="3" name="מציין מיקום תוכן 2"/>
          <p:cNvSpPr>
            <a:spLocks noGrp="1"/>
          </p:cNvSpPr>
          <p:nvPr>
            <p:ph idx="1"/>
          </p:nvPr>
        </p:nvSpPr>
        <p:spPr/>
        <p:txBody>
          <a:bodyPr/>
          <a:lstStyle/>
          <a:p>
            <a:endParaRPr lang="he-IL" dirty="0"/>
          </a:p>
        </p:txBody>
      </p:sp>
      <p:graphicFrame>
        <p:nvGraphicFramePr>
          <p:cNvPr id="4" name="דיאגרמה 3"/>
          <p:cNvGraphicFramePr/>
          <p:nvPr/>
        </p:nvGraphicFramePr>
        <p:xfrm>
          <a:off x="0" y="1745432"/>
          <a:ext cx="9144000"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דיאגרמה 6"/>
          <p:cNvGraphicFramePr/>
          <p:nvPr/>
        </p:nvGraphicFramePr>
        <p:xfrm>
          <a:off x="251520" y="1556792"/>
          <a:ext cx="6912768" cy="4752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כותרת 1"/>
          <p:cNvSpPr txBox="1">
            <a:spLocks/>
          </p:cNvSpPr>
          <p:nvPr/>
        </p:nvSpPr>
        <p:spPr bwMode="auto">
          <a:xfrm>
            <a:off x="0" y="6309320"/>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7"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1412776"/>
            <a:ext cx="8460456" cy="394424"/>
          </a:xfrm>
        </p:spPr>
        <p:txBody>
          <a:bodyPr>
            <a:normAutofit fontScale="90000"/>
          </a:bodyPr>
          <a:lstStyle/>
          <a:p>
            <a:r>
              <a:rPr lang="he-IL" dirty="0" smtClean="0">
                <a:ln w="12700">
                  <a:solidFill>
                    <a:schemeClr val="tx2">
                      <a:satMod val="155000"/>
                    </a:schemeClr>
                  </a:solidFill>
                  <a:prstDash val="solid"/>
                </a:ln>
                <a:solidFill>
                  <a:schemeClr val="tx2">
                    <a:lumMod val="75000"/>
                  </a:schemeClr>
                </a:solidFill>
                <a:latin typeface="David" pitchFamily="34" charset="-79"/>
              </a:rPr>
              <a:t>מבנה משרד הרישום בפנקס הפסיכולוגים</a:t>
            </a:r>
            <a:r>
              <a:rPr lang="he-IL"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David" pitchFamily="34" charset="-79"/>
              </a:rPr>
              <a:t/>
            </a:r>
            <a:br>
              <a:rPr lang="he-IL"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David" pitchFamily="34" charset="-79"/>
              </a:rPr>
            </a:br>
            <a:endParaRPr lang="he-IL" dirty="0"/>
          </a:p>
        </p:txBody>
      </p:sp>
      <p:sp>
        <p:nvSpPr>
          <p:cNvPr id="3" name="מציין מיקום תוכן 2"/>
          <p:cNvSpPr>
            <a:spLocks noGrp="1"/>
          </p:cNvSpPr>
          <p:nvPr>
            <p:ph idx="1"/>
          </p:nvPr>
        </p:nvSpPr>
        <p:spPr/>
        <p:txBody>
          <a:bodyPr/>
          <a:lstStyle/>
          <a:p>
            <a:endParaRPr lang="he-IL" dirty="0"/>
          </a:p>
        </p:txBody>
      </p:sp>
      <p:graphicFrame>
        <p:nvGraphicFramePr>
          <p:cNvPr id="4" name="דיאגרמה 3"/>
          <p:cNvGraphicFramePr/>
          <p:nvPr/>
        </p:nvGraphicFramePr>
        <p:xfrm>
          <a:off x="0" y="1628800"/>
          <a:ext cx="9144000" cy="6165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79512" y="2924944"/>
            <a:ext cx="2051720" cy="1200329"/>
          </a:xfrm>
          <a:prstGeom prst="rect">
            <a:avLst/>
          </a:prstGeom>
          <a:noFill/>
        </p:spPr>
        <p:txBody>
          <a:bodyPr wrap="square" rtlCol="1">
            <a:spAutoFit/>
          </a:bodyPr>
          <a:lstStyle/>
          <a:p>
            <a:pPr algn="ctr"/>
            <a:r>
              <a:rPr lang="he-IL" sz="2400" b="1" dirty="0" smtClean="0">
                <a:solidFill>
                  <a:schemeClr val="bg1"/>
                </a:solidFill>
              </a:rPr>
              <a:t>משרד הרישום</a:t>
            </a:r>
          </a:p>
          <a:p>
            <a:pPr algn="ctr"/>
            <a:r>
              <a:rPr lang="he-IL" sz="2400" b="1" dirty="0" smtClean="0">
                <a:solidFill>
                  <a:schemeClr val="bg1"/>
                </a:solidFill>
              </a:rPr>
              <a:t>בפנקס הפסיכולוגים</a:t>
            </a:r>
            <a:endParaRPr lang="he-IL" sz="2400" b="1" dirty="0">
              <a:solidFill>
                <a:schemeClr val="bg1"/>
              </a:solidFill>
            </a:endParaRPr>
          </a:p>
        </p:txBody>
      </p:sp>
      <p:sp>
        <p:nvSpPr>
          <p:cNvPr id="77" name="כותרת 1"/>
          <p:cNvSpPr txBox="1">
            <a:spLocks/>
          </p:cNvSpPr>
          <p:nvPr/>
        </p:nvSpPr>
        <p:spPr bwMode="auto">
          <a:xfrm>
            <a:off x="395536" y="6638400"/>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graphicFrame>
        <p:nvGraphicFramePr>
          <p:cNvPr id="25" name="מציין מיקום תוכן 4"/>
          <p:cNvGraphicFramePr>
            <a:graphicFrameLocks/>
          </p:cNvGraphicFramePr>
          <p:nvPr/>
        </p:nvGraphicFramePr>
        <p:xfrm>
          <a:off x="2555776" y="1916832"/>
          <a:ext cx="6372200" cy="42345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ox(in)">
                                      <p:cBhvr>
                                        <p:cTn id="12"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2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xmlns="" val="748666325"/>
              </p:ext>
            </p:extLst>
          </p:nvPr>
        </p:nvGraphicFramePr>
        <p:xfrm>
          <a:off x="1776028" y="2132856"/>
          <a:ext cx="6096000"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1" name="TextBox 2"/>
          <p:cNvSpPr txBox="1">
            <a:spLocks noChangeArrowheads="1"/>
          </p:cNvSpPr>
          <p:nvPr/>
        </p:nvSpPr>
        <p:spPr bwMode="auto">
          <a:xfrm>
            <a:off x="1187624" y="1412776"/>
            <a:ext cx="7560518" cy="523220"/>
          </a:xfrm>
          <a:prstGeom prst="rect">
            <a:avLst/>
          </a:prstGeom>
          <a:noFill/>
          <a:ln w="9525">
            <a:noFill/>
            <a:miter lim="800000"/>
            <a:headEnd/>
            <a:tailEnd/>
          </a:ln>
        </p:spPr>
        <p:txBody>
          <a:bodyPr wrap="square">
            <a:spAutoFit/>
          </a:bodyPr>
          <a:lstStyle/>
          <a:p>
            <a:r>
              <a:rPr lang="he-IL" sz="2800" dirty="0"/>
              <a:t> </a:t>
            </a:r>
            <a:r>
              <a:rPr lang="he-IL" sz="2800" b="1" u="sng" dirty="0" smtClean="0">
                <a:solidFill>
                  <a:srgbClr val="002060"/>
                </a:solidFill>
              </a:rPr>
              <a:t>תפוקות </a:t>
            </a:r>
            <a:r>
              <a:rPr lang="he-IL" sz="2800" b="1" u="sng" dirty="0">
                <a:solidFill>
                  <a:srgbClr val="002060"/>
                </a:solidFill>
              </a:rPr>
              <a:t>עבודה </a:t>
            </a:r>
            <a:r>
              <a:rPr lang="he-IL" sz="2800" b="1" u="sng" dirty="0" smtClean="0">
                <a:solidFill>
                  <a:srgbClr val="002060"/>
                </a:solidFill>
              </a:rPr>
              <a:t>- 2013 - 2012</a:t>
            </a:r>
            <a:endParaRPr lang="he-IL" sz="2800" b="1" u="sng" dirty="0">
              <a:solidFill>
                <a:srgbClr val="002060"/>
              </a:solidFill>
            </a:endParaRPr>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xmlns="" val="2301792084"/>
              </p:ext>
            </p:extLst>
          </p:nvPr>
        </p:nvGraphicFramePr>
        <p:xfrm>
          <a:off x="1776028" y="2132856"/>
          <a:ext cx="6096000"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675" name="TextBox 2"/>
          <p:cNvSpPr txBox="1">
            <a:spLocks noChangeArrowheads="1"/>
          </p:cNvSpPr>
          <p:nvPr/>
        </p:nvSpPr>
        <p:spPr bwMode="auto">
          <a:xfrm>
            <a:off x="4211960" y="1340768"/>
            <a:ext cx="4248150" cy="523875"/>
          </a:xfrm>
          <a:prstGeom prst="rect">
            <a:avLst/>
          </a:prstGeom>
          <a:noFill/>
          <a:ln w="9525">
            <a:noFill/>
            <a:miter lim="800000"/>
            <a:headEnd/>
            <a:tailEnd/>
          </a:ln>
        </p:spPr>
        <p:txBody>
          <a:bodyPr>
            <a:spAutoFit/>
          </a:bodyPr>
          <a:lstStyle/>
          <a:p>
            <a:r>
              <a:rPr lang="he-IL" sz="2800" dirty="0"/>
              <a:t> </a:t>
            </a:r>
            <a:r>
              <a:rPr lang="he-IL" sz="2800" b="1" u="sng" dirty="0">
                <a:solidFill>
                  <a:srgbClr val="002060"/>
                </a:solidFill>
              </a:rPr>
              <a:t>לוחות זמנים למתן מענה</a:t>
            </a:r>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6000" y="1340768"/>
            <a:ext cx="7884392" cy="466432"/>
          </a:xfrm>
        </p:spPr>
        <p:txBody>
          <a:bodyPr>
            <a:normAutofit/>
          </a:bodyPr>
          <a:lstStyle/>
          <a:p>
            <a:r>
              <a:rPr lang="he-IL" dirty="0" smtClean="0"/>
              <a:t>אתר מערך הפסיכולוגיה</a:t>
            </a:r>
            <a:endParaRPr lang="he-IL" dirty="0"/>
          </a:p>
        </p:txBody>
      </p:sp>
      <p:sp>
        <p:nvSpPr>
          <p:cNvPr id="3" name="מציין מיקום תוכן 2"/>
          <p:cNvSpPr>
            <a:spLocks noGrp="1"/>
          </p:cNvSpPr>
          <p:nvPr>
            <p:ph idx="1"/>
          </p:nvPr>
        </p:nvSpPr>
        <p:spPr/>
        <p:txBody>
          <a:bodyPr>
            <a:normAutofit fontScale="92500" lnSpcReduction="10000"/>
          </a:bodyPr>
          <a:lstStyle/>
          <a:p>
            <a:pPr>
              <a:buFont typeface="Wingdings" pitchFamily="2" charset="2"/>
              <a:buChar char="q"/>
            </a:pPr>
            <a:r>
              <a:rPr lang="he-IL" dirty="0" smtClean="0"/>
              <a:t>באתר מערך הפסיכולוגיה ניתן למצוא מידע רב, הנחיות מפורטות, טפסים ורשימת מוסדות מוכרים לכל אחד מתחומי ההתמחות. </a:t>
            </a:r>
            <a:endParaRPr lang="en-US" dirty="0" smtClean="0"/>
          </a:p>
          <a:p>
            <a:pPr>
              <a:buNone/>
            </a:pPr>
            <a:endParaRPr lang="he-IL" dirty="0" smtClean="0"/>
          </a:p>
          <a:p>
            <a:pPr lvl="1"/>
            <a:r>
              <a:rPr lang="he-IL" dirty="0" smtClean="0"/>
              <a:t>מערך הפסיכולוגיה : </a:t>
            </a:r>
            <a:r>
              <a:rPr lang="en-US" dirty="0" smtClean="0"/>
              <a:t> </a:t>
            </a:r>
            <a:r>
              <a:rPr lang="en-US" sz="1400" dirty="0" smtClean="0">
                <a:hlinkClick r:id="rId2"/>
              </a:rPr>
              <a:t>http://www.health.gov.il/UnitsOffice/HD/MHealth/Psychology/Pages/default.aspx</a:t>
            </a:r>
            <a:endParaRPr lang="he-IL" dirty="0" smtClean="0"/>
          </a:p>
          <a:p>
            <a:pPr lvl="2"/>
            <a:r>
              <a:rPr lang="he-IL" dirty="0" smtClean="0">
                <a:hlinkClick r:id="rId3" action="ppaction://hlinkfile" tooltip="חוקים ותקנות"/>
              </a:rPr>
              <a:t>חוקים ותקנות</a:t>
            </a:r>
            <a:endParaRPr lang="he-IL" dirty="0" smtClean="0"/>
          </a:p>
          <a:p>
            <a:pPr lvl="2"/>
            <a:r>
              <a:rPr lang="he-IL" dirty="0" smtClean="0">
                <a:hlinkClick r:id="rId4" action="ppaction://hlinkfile" tooltip="חוזרים נהלים והנחיות"/>
              </a:rPr>
              <a:t>חוזרים נהלים והנחיות</a:t>
            </a:r>
            <a:endParaRPr lang="he-IL" dirty="0" smtClean="0"/>
          </a:p>
          <a:p>
            <a:pPr lvl="2"/>
            <a:r>
              <a:rPr lang="he-IL" dirty="0" smtClean="0">
                <a:hlinkClick r:id="rId5" action="ppaction://hlinkfile" tooltip="רישיונות בפסיכולוגיה"/>
              </a:rPr>
              <a:t>רישיונות בפסיכולוגיה</a:t>
            </a:r>
            <a:endParaRPr lang="he-IL" dirty="0" smtClean="0"/>
          </a:p>
          <a:p>
            <a:pPr lvl="2"/>
            <a:r>
              <a:rPr lang="he-IL" dirty="0" smtClean="0">
                <a:hlinkClick r:id="rId6" tooltip="חיפוש פסיכולוגים בעלי רישיון"/>
              </a:rPr>
              <a:t>חיפוש פסיכולוגים בעלי רישיון</a:t>
            </a:r>
            <a:endParaRPr lang="he-IL" dirty="0" smtClean="0"/>
          </a:p>
          <a:p>
            <a:pPr lvl="2"/>
            <a:r>
              <a:rPr lang="he-IL" dirty="0" smtClean="0">
                <a:hlinkClick r:id="rId7" action="ppaction://hlinkfile" tooltip="התמחות בפסיכולוגיה לקראת תואר פסיכולוג מומחה "/>
              </a:rPr>
              <a:t>התמחות בפסיכולוגיה לקראת תואר פסיכולוג מומחה </a:t>
            </a:r>
            <a:endParaRPr lang="he-IL" dirty="0" smtClean="0"/>
          </a:p>
          <a:p>
            <a:pPr lvl="2"/>
            <a:r>
              <a:rPr lang="he-IL" dirty="0" smtClean="0">
                <a:hlinkClick r:id="rId8" action="ppaction://hlinkfile" tooltip="התמחות בהדרכה בפסיכולוגיה לקראת תואר פסיכולוג מומחה מדריך "/>
              </a:rPr>
              <a:t>התמחות בהדרכה בפסיכולוגיה לקראת תואר פסיכולוג מומחה מדריך </a:t>
            </a:r>
            <a:endParaRPr lang="he-IL" dirty="0" smtClean="0"/>
          </a:p>
          <a:p>
            <a:pPr lvl="2"/>
            <a:r>
              <a:rPr lang="he-IL" dirty="0" smtClean="0">
                <a:hlinkClick r:id="rId9" action="ppaction://hlinkfile" tooltip="השתלמויות"/>
              </a:rPr>
              <a:t>השתלמויות</a:t>
            </a:r>
            <a:endParaRPr lang="he-IL" dirty="0" smtClean="0"/>
          </a:p>
          <a:p>
            <a:pPr lvl="2"/>
            <a:r>
              <a:rPr lang="he-IL" dirty="0" smtClean="0">
                <a:hlinkClick r:id="rId10" action="ppaction://hlinkfile" tooltip="זמני מענה לפניות"/>
              </a:rPr>
              <a:t>זמני מענה לפניות</a:t>
            </a:r>
            <a:endParaRPr lang="he-IL" dirty="0" smtClean="0"/>
          </a:p>
          <a:p>
            <a:pPr lvl="2"/>
            <a:r>
              <a:rPr lang="he-IL" dirty="0" smtClean="0">
                <a:hlinkClick r:id="rId11" action="ppaction://hlinkfile" tooltip="הגשת תלונה כנגד פסיכולוג"/>
              </a:rPr>
              <a:t>הגשת תלונה כנגד פסיכולוג</a:t>
            </a:r>
            <a:endParaRPr lang="he-IL" dirty="0" smtClean="0"/>
          </a:p>
          <a:p>
            <a:pPr lvl="2"/>
            <a:r>
              <a:rPr lang="he-IL" dirty="0" smtClean="0">
                <a:hlinkClick r:id="rId12" action="ppaction://hlinkfile" tooltip="מניעת אובדנות והתאבדות"/>
              </a:rPr>
              <a:t>מניעת אובדנות והתאבדות</a:t>
            </a:r>
            <a:endParaRPr lang="he-IL" dirty="0" smtClean="0"/>
          </a:p>
          <a:p>
            <a:endParaRPr lang="he-IL"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2" presetClass="entr" presetSubtype="4" fill="hold" grpId="1"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2" fill="hold">
                            <p:stCondLst>
                              <p:cond delay="1000"/>
                            </p:stCondLst>
                            <p:childTnLst>
                              <p:par>
                                <p:cTn id="33" presetID="2" presetClass="entr" presetSubtype="4" fill="hold" grpId="1"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7" fill="hold">
                            <p:stCondLst>
                              <p:cond delay="1500"/>
                            </p:stCondLst>
                            <p:childTnLst>
                              <p:par>
                                <p:cTn id="38" presetID="2" presetClass="entr" presetSubtype="4" fill="hold" grpId="1" nodeType="after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 presetClass="entr" presetSubtype="4" fill="hold" grpId="1" nodeType="after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7" fill="hold">
                            <p:stCondLst>
                              <p:cond delay="2500"/>
                            </p:stCondLst>
                            <p:childTnLst>
                              <p:par>
                                <p:cTn id="48" presetID="2" presetClass="entr" presetSubtype="4" fill="hold" grpId="1" nodeType="after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additive="base">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52" fill="hold">
                            <p:stCondLst>
                              <p:cond delay="3000"/>
                            </p:stCondLst>
                            <p:childTnLst>
                              <p:par>
                                <p:cTn id="53" presetID="2" presetClass="entr" presetSubtype="4" fill="hold" grpId="1"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57" fill="hold">
                            <p:stCondLst>
                              <p:cond delay="3500"/>
                            </p:stCondLst>
                            <p:childTnLst>
                              <p:par>
                                <p:cTn id="58" presetID="2" presetClass="entr" presetSubtype="4" fill="hold" grpId="1" nodeType="after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 calcmode="lin" valueType="num">
                                      <p:cBhvr additive="base">
                                        <p:cTn id="6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62" fill="hold">
                            <p:stCondLst>
                              <p:cond delay="4000"/>
                            </p:stCondLst>
                            <p:childTnLst>
                              <p:par>
                                <p:cTn id="63" presetID="2" presetClass="entr" presetSubtype="4" fill="hold" grpId="1" nodeType="after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additive="base">
                                        <p:cTn id="6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67" fill="hold">
                            <p:stCondLst>
                              <p:cond delay="4500"/>
                            </p:stCondLst>
                            <p:childTnLst>
                              <p:par>
                                <p:cTn id="68" presetID="2" presetClass="entr" presetSubtype="4" fill="hold" grpId="1" nodeType="after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 calcmode="lin" valueType="num">
                                      <p:cBhvr additive="base">
                                        <p:cTn id="70"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72" fill="hold">
                            <p:stCondLst>
                              <p:cond delay="5000"/>
                            </p:stCondLst>
                            <p:childTnLst>
                              <p:par>
                                <p:cTn id="73" presetID="2" presetClass="entr" presetSubtype="4" fill="hold" grpId="1" nodeType="after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 calcmode="lin" valueType="num">
                                      <p:cBhvr additive="base">
                                        <p:cTn id="7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42467" y="1412776"/>
            <a:ext cx="8428056" cy="439200"/>
          </a:xfrm>
        </p:spPr>
        <p:txBody>
          <a:bodyPr>
            <a:normAutofit fontScale="90000"/>
          </a:bodyPr>
          <a:lstStyle/>
          <a:p>
            <a:pPr marL="0" indent="0">
              <a:lnSpc>
                <a:spcPct val="200000"/>
              </a:lnSpc>
            </a:pPr>
            <a:r>
              <a:rPr lang="he-IL" dirty="0"/>
              <a:t>הבסיס החוקי לתהליך הסדרת הרישוי לעסוק בפסיכולוגיה</a:t>
            </a:r>
            <a:endParaRPr lang="en-US" dirty="0" smtClean="0"/>
          </a:p>
        </p:txBody>
      </p:sp>
      <p:sp>
        <p:nvSpPr>
          <p:cNvPr id="4" name="מציין מיקום תוכן 3"/>
          <p:cNvSpPr>
            <a:spLocks noGrp="1"/>
          </p:cNvSpPr>
          <p:nvPr>
            <p:ph idx="1"/>
          </p:nvPr>
        </p:nvSpPr>
        <p:spPr>
          <a:xfrm>
            <a:off x="179512" y="2225968"/>
            <a:ext cx="8679600" cy="4234520"/>
          </a:xfrm>
        </p:spPr>
        <p:txBody>
          <a:bodyPr>
            <a:normAutofit fontScale="92500" lnSpcReduction="10000"/>
          </a:bodyPr>
          <a:lstStyle/>
          <a:p>
            <a:pPr>
              <a:lnSpc>
                <a:spcPct val="200000"/>
              </a:lnSpc>
              <a:buFont typeface="Wingdings" pitchFamily="2" charset="2"/>
              <a:buChar char="q"/>
            </a:pPr>
            <a:r>
              <a:rPr lang="he-IL" sz="2400" b="1" dirty="0"/>
              <a:t>חוק הפסיכולוגים, התשל"ז – </a:t>
            </a:r>
            <a:r>
              <a:rPr lang="he-IL" sz="2400" b="1" dirty="0" smtClean="0"/>
              <a:t>1977 </a:t>
            </a:r>
            <a:r>
              <a:rPr lang="he-IL" sz="2400" b="0" dirty="0" smtClean="0"/>
              <a:t>(להלן: חוק הפסיכולוגים)</a:t>
            </a:r>
            <a:r>
              <a:rPr lang="he-IL" sz="2400" b="1" dirty="0" smtClean="0"/>
              <a:t>: </a:t>
            </a:r>
          </a:p>
          <a:p>
            <a:pPr lvl="1">
              <a:lnSpc>
                <a:spcPct val="200000"/>
              </a:lnSpc>
            </a:pPr>
            <a:r>
              <a:rPr lang="he-IL" sz="2400" dirty="0" smtClean="0"/>
              <a:t>מסדיר </a:t>
            </a:r>
            <a:r>
              <a:rPr lang="he-IL" sz="2400" dirty="0"/>
              <a:t>את תחומי העיסוק והמומחיות </a:t>
            </a:r>
            <a:r>
              <a:rPr lang="he-IL" sz="2400" dirty="0" smtClean="0"/>
              <a:t>בפסיכולוגיה </a:t>
            </a:r>
          </a:p>
          <a:p>
            <a:pPr lvl="1">
              <a:lnSpc>
                <a:spcPct val="200000"/>
              </a:lnSpc>
            </a:pPr>
            <a:r>
              <a:rPr lang="he-IL" sz="2400" dirty="0" smtClean="0"/>
              <a:t>מגדיר "</a:t>
            </a:r>
            <a:r>
              <a:rPr lang="he-IL" sz="2400" b="1" dirty="0" smtClean="0"/>
              <a:t>ייחוד עיסוק"</a:t>
            </a:r>
            <a:r>
              <a:rPr lang="he-IL" sz="2400" dirty="0" smtClean="0"/>
              <a:t> לרשומים בפנקס הפסיכולוגים ו"</a:t>
            </a:r>
            <a:r>
              <a:rPr lang="he-IL" sz="2400" b="1" dirty="0" smtClean="0"/>
              <a:t>ייחוד פעולה"</a:t>
            </a:r>
            <a:r>
              <a:rPr lang="he-IL" sz="2400" dirty="0" smtClean="0"/>
              <a:t> לפסיכולוגים מומחים</a:t>
            </a:r>
          </a:p>
          <a:p>
            <a:pPr lvl="1">
              <a:lnSpc>
                <a:spcPct val="200000"/>
              </a:lnSpc>
            </a:pPr>
            <a:r>
              <a:rPr lang="he-IL" sz="2400" dirty="0" smtClean="0"/>
              <a:t>מסדיר את תהליך הרישוי ואת היתרי העיסוק השונים בפסיכולוגיה </a:t>
            </a:r>
          </a:p>
          <a:p>
            <a:pPr lvl="1">
              <a:lnSpc>
                <a:spcPct val="200000"/>
              </a:lnSpc>
            </a:pPr>
            <a:r>
              <a:rPr lang="he-IL" sz="2400" dirty="0" smtClean="0"/>
              <a:t>מגדיר זכויות, חובות ומגבלות </a:t>
            </a:r>
            <a:r>
              <a:rPr lang="he-IL" sz="2400" dirty="0"/>
              <a:t>המוטלות על העוסקים </a:t>
            </a:r>
            <a:r>
              <a:rPr lang="he-IL" sz="2400" dirty="0" smtClean="0"/>
              <a:t>בפסיכולוגיה.</a:t>
            </a:r>
            <a:endParaRPr lang="he-IL" sz="2400" dirty="0"/>
          </a:p>
          <a:p>
            <a:pPr lvl="1">
              <a:lnSpc>
                <a:spcPct val="200000"/>
              </a:lnSpc>
              <a:buFont typeface="Wingdings" pitchFamily="2" charset="2"/>
              <a:buChar char="q"/>
            </a:pPr>
            <a:endParaRPr lang="he-IL" sz="2400" dirty="0"/>
          </a:p>
          <a:p>
            <a:pPr>
              <a:lnSpc>
                <a:spcPct val="200000"/>
              </a:lnSpc>
              <a:buFont typeface="Wingdings" pitchFamily="2" charset="2"/>
              <a:buChar char="q"/>
            </a:pPr>
            <a:endParaRPr lang="he-IL" b="1" dirty="0" smtClean="0"/>
          </a:p>
          <a:p>
            <a:pPr marL="457200" lvl="1" indent="0">
              <a:lnSpc>
                <a:spcPct val="200000"/>
              </a:lnSpc>
              <a:buNone/>
            </a:pPr>
            <a:endParaRPr lang="he-IL" b="1" dirty="0" smtClean="0"/>
          </a:p>
          <a:p>
            <a:pPr lvl="1">
              <a:lnSpc>
                <a:spcPct val="200000"/>
              </a:lnSpc>
            </a:pPr>
            <a:endParaRPr lang="he-IL" b="1" dirty="0" smtClean="0"/>
          </a:p>
          <a:p>
            <a:pPr marL="457200" lvl="1" indent="0">
              <a:lnSpc>
                <a:spcPct val="200000"/>
              </a:lnSpc>
              <a:buNone/>
            </a:pPr>
            <a:endParaRPr lang="he-IL" b="1" dirty="0" smtClean="0"/>
          </a:p>
          <a:p>
            <a:pPr lvl="1"/>
            <a:endParaRPr lang="he-IL" dirty="0" smtClean="0"/>
          </a:p>
          <a:p>
            <a:pPr lvl="1"/>
            <a:endParaRPr lang="he-IL" dirty="0" smtClean="0"/>
          </a:p>
          <a:p>
            <a:pPr lvl="1"/>
            <a:endParaRPr lang="en-US" dirty="0" smtClean="0"/>
          </a:p>
        </p:txBody>
      </p:sp>
      <p:sp>
        <p:nvSpPr>
          <p:cNvPr id="6" name="כותרת 1"/>
          <p:cNvSpPr txBox="1">
            <a:spLocks/>
          </p:cNvSpPr>
          <p:nvPr/>
        </p:nvSpPr>
        <p:spPr bwMode="auto">
          <a:xfrm>
            <a:off x="535689" y="6400795"/>
            <a:ext cx="2667416"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smtClean="0">
                <a:ln>
                  <a:noFill/>
                </a:ln>
                <a:solidFill>
                  <a:srgbClr val="000066"/>
                </a:solidFill>
                <a:effectLst/>
                <a:uLnTx/>
                <a:uFillTx/>
                <a:latin typeface="+mj-lt"/>
                <a:ea typeface="+mj-ea"/>
                <a:cs typeface="+mn-cs"/>
              </a:rPr>
              <a:t>מערך פסיכולוגיה</a:t>
            </a:r>
            <a:endParaRPr kumimoji="0" lang="he-IL" sz="2400" b="1" i="0" u="none" strike="noStrike" kern="1200" cap="none" spc="0" normalizeH="0" baseline="0" noProof="0" dirty="0" smtClean="0">
              <a:ln>
                <a:noFill/>
              </a:ln>
              <a:solidFill>
                <a:srgbClr val="000066"/>
              </a:solidFill>
              <a:effectLst/>
              <a:uLnTx/>
              <a:uFillTx/>
              <a:latin typeface="+mj-lt"/>
              <a:ea typeface="+mj-ea"/>
              <a:cs typeface="+mn-cs"/>
            </a:endParaRPr>
          </a:p>
        </p:txBody>
      </p:sp>
    </p:spTree>
    <p:extLst>
      <p:ext uri="{BB962C8B-B14F-4D97-AF65-F5344CB8AC3E}">
        <p14:creationId xmlns:p14="http://schemas.microsoft.com/office/powerpoint/2010/main" xmlns="" val="6726896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additive="base">
                                        <p:cTn id="1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 calcmode="lin" valueType="num">
                                      <p:cBhvr additive="base">
                                        <p:cTn id="26"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971600" y="1628800"/>
            <a:ext cx="7486600" cy="360033"/>
          </a:xfrm>
        </p:spPr>
        <p:txBody>
          <a:bodyPr>
            <a:noAutofit/>
          </a:bodyPr>
          <a:lstStyle/>
          <a:p>
            <a:r>
              <a:rPr lang="he-IL" sz="4000" dirty="0" smtClean="0">
                <a:solidFill>
                  <a:schemeClr val="bg1"/>
                </a:solidFill>
              </a:rPr>
              <a:t>דרכי פניה מערך הפסיכולוגיה</a:t>
            </a:r>
            <a:endParaRPr lang="he-IL" sz="4000" dirty="0">
              <a:solidFill>
                <a:schemeClr val="bg1"/>
              </a:solidFill>
            </a:endParaRPr>
          </a:p>
        </p:txBody>
      </p:sp>
      <p:sp>
        <p:nvSpPr>
          <p:cNvPr id="4" name="כותרת משנה 2"/>
          <p:cNvSpPr txBox="1">
            <a:spLocks/>
          </p:cNvSpPr>
          <p:nvPr/>
        </p:nvSpPr>
        <p:spPr bwMode="auto">
          <a:xfrm>
            <a:off x="1371600" y="4437112"/>
            <a:ext cx="6400800" cy="1198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marR="0" lvl="0" indent="0" algn="ctr" defTabSz="914400" rtl="1" eaLnBrk="1" fontAlgn="base" latinLnBrk="0" hangingPunct="1">
              <a:lnSpc>
                <a:spcPct val="100000"/>
              </a:lnSpc>
              <a:spcBef>
                <a:spcPct val="20000"/>
              </a:spcBef>
              <a:spcAft>
                <a:spcPct val="0"/>
              </a:spcAft>
              <a:buClr>
                <a:srgbClr val="92D050"/>
              </a:buClr>
              <a:buSzTx/>
              <a:buFont typeface="Wingdings" pitchFamily="2" charset="2"/>
              <a:buNone/>
              <a:tabLst/>
              <a:defRPr/>
            </a:pPr>
            <a:endParaRPr kumimoji="0" lang="he-IL" sz="3200" b="1" i="0" u="none" strike="noStrike" kern="1200" cap="none" spc="0" normalizeH="0" baseline="0" noProof="0" dirty="0">
              <a:ln>
                <a:noFill/>
              </a:ln>
              <a:solidFill>
                <a:srgbClr val="000066"/>
              </a:solidFill>
              <a:effectLst/>
              <a:uLnTx/>
              <a:uFillTx/>
              <a:latin typeface="+mn-lt"/>
              <a:ea typeface="+mn-ea"/>
              <a:cs typeface="+mn-cs"/>
            </a:endParaRPr>
          </a:p>
        </p:txBody>
      </p:sp>
      <p:sp>
        <p:nvSpPr>
          <p:cNvPr id="7" name="כותרת משנה 2"/>
          <p:cNvSpPr txBox="1">
            <a:spLocks/>
          </p:cNvSpPr>
          <p:nvPr/>
        </p:nvSpPr>
        <p:spPr bwMode="auto">
          <a:xfrm>
            <a:off x="1979712" y="4077072"/>
            <a:ext cx="6400800" cy="1198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marR="0" lvl="0" indent="0" algn="ctr" defTabSz="914400" rtl="1" eaLnBrk="1" fontAlgn="base" latinLnBrk="0" hangingPunct="1">
              <a:lnSpc>
                <a:spcPct val="100000"/>
              </a:lnSpc>
              <a:spcBef>
                <a:spcPct val="20000"/>
              </a:spcBef>
              <a:spcAft>
                <a:spcPct val="0"/>
              </a:spcAft>
              <a:buClr>
                <a:srgbClr val="92D050"/>
              </a:buClr>
              <a:buSzTx/>
              <a:buFont typeface="Wingdings" pitchFamily="2" charset="2"/>
              <a:buNone/>
              <a:tabLst/>
              <a:defRPr/>
            </a:pPr>
            <a:r>
              <a:rPr kumimoji="0" lang="he-IL" sz="3200" b="1" i="0" u="none" strike="noStrike" kern="1200" cap="none" spc="0" normalizeH="0" baseline="0" noProof="0" dirty="0" smtClean="0">
                <a:ln>
                  <a:noFill/>
                </a:ln>
                <a:solidFill>
                  <a:srgbClr val="000066"/>
                </a:solidFill>
                <a:effectLst/>
                <a:uLnTx/>
                <a:uFillTx/>
                <a:latin typeface="+mn-lt"/>
                <a:ea typeface="+mn-ea"/>
                <a:cs typeface="+mn-cs"/>
              </a:rPr>
              <a:t> </a:t>
            </a:r>
            <a:r>
              <a:rPr kumimoji="0" lang="en-US" sz="3200" b="1" i="0" u="none" strike="noStrike" kern="1200" cap="none" spc="0" normalizeH="0" baseline="0" noProof="0" dirty="0" smtClean="0">
                <a:ln>
                  <a:noFill/>
                </a:ln>
                <a:solidFill>
                  <a:srgbClr val="000066"/>
                </a:solidFill>
                <a:effectLst/>
                <a:uLnTx/>
                <a:uFillTx/>
                <a:latin typeface="+mn-lt"/>
                <a:ea typeface="+mn-ea"/>
                <a:cs typeface="+mn-cs"/>
              </a:rPr>
              <a:t> </a:t>
            </a:r>
            <a:endParaRPr kumimoji="0" lang="he-IL" sz="3200" b="1" i="0" u="none" strike="noStrike" kern="1200" cap="none" spc="0" normalizeH="0" baseline="0" noProof="0" dirty="0">
              <a:ln>
                <a:noFill/>
              </a:ln>
              <a:solidFill>
                <a:srgbClr val="000066"/>
              </a:solidFill>
              <a:effectLst/>
              <a:uLnTx/>
              <a:uFillTx/>
              <a:latin typeface="+mn-lt"/>
              <a:ea typeface="+mn-ea"/>
              <a:cs typeface="+mn-cs"/>
            </a:endParaRPr>
          </a:p>
        </p:txBody>
      </p:sp>
      <p:sp>
        <p:nvSpPr>
          <p:cNvPr id="6" name="TextBox 5"/>
          <p:cNvSpPr txBox="1"/>
          <p:nvPr/>
        </p:nvSpPr>
        <p:spPr>
          <a:xfrm>
            <a:off x="1619672" y="2198263"/>
            <a:ext cx="6264696" cy="4438138"/>
          </a:xfrm>
          <a:prstGeom prst="rect">
            <a:avLst/>
          </a:prstGeom>
          <a:noFill/>
        </p:spPr>
        <p:txBody>
          <a:bodyPr wrap="square" rtlCol="1">
            <a:spAutoFit/>
          </a:bodyPr>
          <a:lstStyle/>
          <a:p>
            <a:pPr algn="ctr"/>
            <a:r>
              <a:rPr lang="he-IL" sz="2800" b="1" u="sng" dirty="0" smtClean="0">
                <a:solidFill>
                  <a:srgbClr val="002060"/>
                </a:solidFill>
              </a:rPr>
              <a:t>כתובת למשלוח דואר </a:t>
            </a:r>
            <a:r>
              <a:rPr lang="he-IL" sz="2800" b="1" dirty="0" smtClean="0">
                <a:solidFill>
                  <a:srgbClr val="002060"/>
                </a:solidFill>
              </a:rPr>
              <a:t>:</a:t>
            </a:r>
            <a:r>
              <a:rPr lang="en-US" sz="2800" b="1" dirty="0" smtClean="0">
                <a:solidFill>
                  <a:srgbClr val="002060"/>
                </a:solidFill>
              </a:rPr>
              <a:t> </a:t>
            </a:r>
            <a:endParaRPr lang="he-IL" sz="2800" b="1" dirty="0" smtClean="0">
              <a:solidFill>
                <a:srgbClr val="002060"/>
              </a:solidFill>
            </a:endParaRPr>
          </a:p>
          <a:p>
            <a:pPr algn="ctr"/>
            <a:r>
              <a:rPr lang="he-IL" sz="2400" dirty="0" smtClean="0">
                <a:solidFill>
                  <a:srgbClr val="002060"/>
                </a:solidFill>
              </a:rPr>
              <a:t>רחוב הרבי מבכרך 5, </a:t>
            </a:r>
          </a:p>
          <a:p>
            <a:pPr algn="ctr"/>
            <a:r>
              <a:rPr lang="he-IL" sz="2400" dirty="0" smtClean="0">
                <a:solidFill>
                  <a:srgbClr val="002060"/>
                </a:solidFill>
              </a:rPr>
              <a:t>תל אביב-יפו </a:t>
            </a:r>
          </a:p>
          <a:p>
            <a:pPr lvl="0" algn="ctr" fontAlgn="base">
              <a:spcBef>
                <a:spcPct val="20000"/>
              </a:spcBef>
              <a:spcAft>
                <a:spcPct val="0"/>
              </a:spcAft>
              <a:buClr>
                <a:srgbClr val="92D050"/>
              </a:buClr>
              <a:defRPr/>
            </a:pPr>
            <a:r>
              <a:rPr lang="he-IL" sz="2400" dirty="0" smtClean="0">
                <a:solidFill>
                  <a:srgbClr val="002060"/>
                </a:solidFill>
              </a:rPr>
              <a:t>מיקוד: 66849</a:t>
            </a:r>
            <a:endParaRPr lang="he-IL" sz="2400" b="1" dirty="0" smtClean="0">
              <a:solidFill>
                <a:srgbClr val="000066"/>
              </a:solidFill>
            </a:endParaRPr>
          </a:p>
          <a:p>
            <a:pPr lvl="0" algn="ctr" fontAlgn="base">
              <a:spcBef>
                <a:spcPct val="20000"/>
              </a:spcBef>
              <a:spcAft>
                <a:spcPct val="0"/>
              </a:spcAft>
              <a:buClr>
                <a:srgbClr val="92D050"/>
              </a:buClr>
              <a:defRPr/>
            </a:pPr>
            <a:endParaRPr lang="he-IL" sz="1200" b="1" dirty="0" smtClean="0">
              <a:solidFill>
                <a:srgbClr val="000066"/>
              </a:solidFill>
            </a:endParaRPr>
          </a:p>
          <a:p>
            <a:pPr lvl="0" algn="ctr" fontAlgn="base">
              <a:spcBef>
                <a:spcPct val="20000"/>
              </a:spcBef>
              <a:spcAft>
                <a:spcPct val="0"/>
              </a:spcAft>
              <a:buClr>
                <a:srgbClr val="92D050"/>
              </a:buClr>
              <a:defRPr/>
            </a:pPr>
            <a:r>
              <a:rPr lang="he-IL" sz="2400" b="1" u="sng" dirty="0" smtClean="0">
                <a:solidFill>
                  <a:srgbClr val="000066"/>
                </a:solidFill>
              </a:rPr>
              <a:t>טלפונים</a:t>
            </a:r>
            <a:r>
              <a:rPr lang="he-IL" sz="2400" b="1" dirty="0" smtClean="0">
                <a:solidFill>
                  <a:srgbClr val="000066"/>
                </a:solidFill>
              </a:rPr>
              <a:t>: </a:t>
            </a:r>
          </a:p>
          <a:p>
            <a:pPr lvl="0" algn="ctr" fontAlgn="base">
              <a:spcBef>
                <a:spcPct val="20000"/>
              </a:spcBef>
              <a:spcAft>
                <a:spcPct val="0"/>
              </a:spcAft>
              <a:buClr>
                <a:srgbClr val="92D050"/>
              </a:buClr>
              <a:defRPr/>
            </a:pPr>
            <a:r>
              <a:rPr lang="he-IL" sz="2400" dirty="0" smtClean="0">
                <a:solidFill>
                  <a:srgbClr val="000066"/>
                </a:solidFill>
              </a:rPr>
              <a:t>5400*</a:t>
            </a:r>
          </a:p>
          <a:p>
            <a:pPr algn="ctr" fontAlgn="base">
              <a:spcBef>
                <a:spcPct val="20000"/>
              </a:spcBef>
              <a:spcAft>
                <a:spcPct val="0"/>
              </a:spcAft>
              <a:buClr>
                <a:srgbClr val="92D050"/>
              </a:buClr>
              <a:defRPr/>
            </a:pPr>
            <a:r>
              <a:rPr lang="he-IL" sz="2400" dirty="0" smtClean="0">
                <a:solidFill>
                  <a:srgbClr val="000066"/>
                </a:solidFill>
              </a:rPr>
              <a:t>08-6241010</a:t>
            </a:r>
            <a:r>
              <a:rPr lang="he-IL" sz="2400" dirty="0" smtClean="0">
                <a:solidFill>
                  <a:srgbClr val="002060"/>
                </a:solidFill>
              </a:rPr>
              <a:t>  </a:t>
            </a:r>
          </a:p>
          <a:p>
            <a:pPr algn="ctr" fontAlgn="base">
              <a:spcBef>
                <a:spcPct val="20000"/>
              </a:spcBef>
              <a:spcAft>
                <a:spcPct val="0"/>
              </a:spcAft>
              <a:buClr>
                <a:srgbClr val="92D050"/>
              </a:buClr>
              <a:defRPr/>
            </a:pPr>
            <a:r>
              <a:rPr lang="he-IL" sz="1200" dirty="0" smtClean="0">
                <a:solidFill>
                  <a:srgbClr val="002060"/>
                </a:solidFill>
              </a:rPr>
              <a:t>  </a:t>
            </a:r>
          </a:p>
          <a:p>
            <a:pPr algn="ctr" fontAlgn="base">
              <a:spcBef>
                <a:spcPct val="20000"/>
              </a:spcBef>
              <a:spcAft>
                <a:spcPct val="0"/>
              </a:spcAft>
              <a:buClr>
                <a:srgbClr val="92D050"/>
              </a:buClr>
              <a:defRPr/>
            </a:pPr>
            <a:r>
              <a:rPr lang="he-IL" sz="2400" b="1" dirty="0" smtClean="0">
                <a:solidFill>
                  <a:srgbClr val="002060"/>
                </a:solidFill>
              </a:rPr>
              <a:t>  </a:t>
            </a:r>
            <a:r>
              <a:rPr lang="he-IL" sz="2400" b="1" u="sng" dirty="0" smtClean="0">
                <a:solidFill>
                  <a:srgbClr val="002060"/>
                </a:solidFill>
              </a:rPr>
              <a:t>פקס</a:t>
            </a:r>
            <a:r>
              <a:rPr lang="he-IL" sz="2400" b="1" dirty="0" smtClean="0">
                <a:solidFill>
                  <a:srgbClr val="002060"/>
                </a:solidFill>
              </a:rPr>
              <a:t>:</a:t>
            </a:r>
            <a:endParaRPr lang="en-US" sz="2400" b="1" dirty="0" smtClean="0">
              <a:solidFill>
                <a:srgbClr val="002060"/>
              </a:solidFill>
            </a:endParaRPr>
          </a:p>
          <a:p>
            <a:pPr algn="ctr" fontAlgn="base">
              <a:spcBef>
                <a:spcPct val="20000"/>
              </a:spcBef>
              <a:spcAft>
                <a:spcPct val="0"/>
              </a:spcAft>
              <a:buClr>
                <a:srgbClr val="92D050"/>
              </a:buClr>
              <a:defRPr/>
            </a:pPr>
            <a:r>
              <a:rPr lang="en-US" sz="2400" b="1" dirty="0" smtClean="0">
                <a:solidFill>
                  <a:srgbClr val="002060"/>
                </a:solidFill>
              </a:rPr>
              <a:t> 02-5655969  </a:t>
            </a:r>
            <a:r>
              <a:rPr lang="en-US" sz="2800" b="1" dirty="0" smtClean="0">
                <a:solidFill>
                  <a:srgbClr val="002060"/>
                </a:solidFill>
              </a:rPr>
              <a:t>  </a:t>
            </a:r>
            <a:endParaRPr lang="he-IL" sz="2800" b="1" dirty="0">
              <a:solidFill>
                <a:srgbClr val="002060"/>
              </a:solidFill>
            </a:endParaRPr>
          </a:p>
        </p:txBody>
      </p:sp>
    </p:spTree>
    <p:extLst>
      <p:ext uri="{BB962C8B-B14F-4D97-AF65-F5344CB8AC3E}">
        <p14:creationId xmlns:p14="http://schemas.microsoft.com/office/powerpoint/2010/main" xmlns="" val="36922488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770" decel="100000"/>
                                        <p:tgtEl>
                                          <p:spTgt spid="6"/>
                                        </p:tgtEl>
                                      </p:cBhvr>
                                    </p:animEffect>
                                    <p:animScale>
                                      <p:cBhvr>
                                        <p:cTn id="14" dur="770" decel="100000"/>
                                        <p:tgtEl>
                                          <p:spTgt spid="6"/>
                                        </p:tgtEl>
                                      </p:cBhvr>
                                      <p:from x="10000" y="10000"/>
                                      <p:to x="200000" y="450000"/>
                                    </p:animScale>
                                    <p:animScale>
                                      <p:cBhvr>
                                        <p:cTn id="15" dur="1230" accel="100000" fill="hold">
                                          <p:stCondLst>
                                            <p:cond delay="770"/>
                                          </p:stCondLst>
                                        </p:cTn>
                                        <p:tgtEl>
                                          <p:spTgt spid="6"/>
                                        </p:tgtEl>
                                      </p:cBhvr>
                                      <p:from x="200000" y="450000"/>
                                      <p:to x="100000" y="100000"/>
                                    </p:animScale>
                                    <p:set>
                                      <p:cBhvr>
                                        <p:cTn id="16" dur="770" fill="hold"/>
                                        <p:tgtEl>
                                          <p:spTgt spid="6"/>
                                        </p:tgtEl>
                                        <p:attrNameLst>
                                          <p:attrName>ppt_x</p:attrName>
                                        </p:attrNameLst>
                                      </p:cBhvr>
                                      <p:to>
                                        <p:strVal val="(0.5)"/>
                                      </p:to>
                                    </p:set>
                                    <p:anim from="(0.5)" to="(#ppt_x)" calcmode="lin" valueType="num">
                                      <p:cBhvr>
                                        <p:cTn id="17" dur="1230" accel="100000" fill="hold">
                                          <p:stCondLst>
                                            <p:cond delay="770"/>
                                          </p:stCondLst>
                                        </p:cTn>
                                        <p:tgtEl>
                                          <p:spTgt spid="6"/>
                                        </p:tgtEl>
                                        <p:attrNameLst>
                                          <p:attrName>ppt_x</p:attrName>
                                        </p:attrNameLst>
                                      </p:cBhvr>
                                    </p:anim>
                                    <p:set>
                                      <p:cBhvr>
                                        <p:cTn id="18" dur="770" fill="hold"/>
                                        <p:tgtEl>
                                          <p:spTgt spid="6"/>
                                        </p:tgtEl>
                                        <p:attrNameLst>
                                          <p:attrName>ppt_y</p:attrName>
                                        </p:attrNameLst>
                                      </p:cBhvr>
                                      <p:to>
                                        <p:strVal val="(#ppt_y+0.4)"/>
                                      </p:to>
                                    </p:set>
                                    <p:anim from="(#ppt_y+0.4)" to="(#ppt_y)" calcmode="lin" valueType="num">
                                      <p:cBhvr>
                                        <p:cTn id="19" dur="1230" accel="100000" fill="hold">
                                          <p:stCondLst>
                                            <p:cond delay="770"/>
                                          </p:stCondLst>
                                        </p:cTn>
                                        <p:tgtEl>
                                          <p:spTgt spid="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42467" y="1412776"/>
            <a:ext cx="8428056" cy="439200"/>
          </a:xfrm>
        </p:spPr>
        <p:txBody>
          <a:bodyPr>
            <a:normAutofit fontScale="90000"/>
          </a:bodyPr>
          <a:lstStyle/>
          <a:p>
            <a:pPr marL="0" indent="0">
              <a:lnSpc>
                <a:spcPct val="200000"/>
              </a:lnSpc>
            </a:pPr>
            <a:r>
              <a:rPr lang="he-IL" dirty="0" smtClean="0"/>
              <a:t>עיסוק בפסיכולוגיה</a:t>
            </a:r>
            <a:endParaRPr lang="en-US" dirty="0" smtClean="0"/>
          </a:p>
        </p:txBody>
      </p:sp>
      <p:sp>
        <p:nvSpPr>
          <p:cNvPr id="4" name="מציין מיקום תוכן 3"/>
          <p:cNvSpPr>
            <a:spLocks noGrp="1"/>
          </p:cNvSpPr>
          <p:nvPr>
            <p:ph idx="1"/>
          </p:nvPr>
        </p:nvSpPr>
        <p:spPr>
          <a:xfrm>
            <a:off x="251520" y="1988840"/>
            <a:ext cx="8679600" cy="4234520"/>
          </a:xfrm>
        </p:spPr>
        <p:txBody>
          <a:bodyPr>
            <a:normAutofit/>
          </a:bodyPr>
          <a:lstStyle/>
          <a:p>
            <a:pPr>
              <a:lnSpc>
                <a:spcPct val="200000"/>
              </a:lnSpc>
              <a:buFont typeface="Wingdings" pitchFamily="2" charset="2"/>
              <a:buChar char="q"/>
            </a:pPr>
            <a:r>
              <a:rPr lang="he-IL" sz="2000" dirty="0" smtClean="0"/>
              <a:t>חוק הפסיכולוגים נותן מענה לשאלות הבאות: </a:t>
            </a:r>
          </a:p>
          <a:p>
            <a:pPr lvl="1">
              <a:lnSpc>
                <a:spcPct val="200000"/>
              </a:lnSpc>
            </a:pPr>
            <a:r>
              <a:rPr lang="he-IL" sz="2000" dirty="0" smtClean="0"/>
              <a:t>מהו עיסוק בפסיכולוגיה ?</a:t>
            </a:r>
            <a:r>
              <a:rPr lang="en-US" sz="2000" dirty="0" smtClean="0"/>
              <a:t> </a:t>
            </a:r>
            <a:endParaRPr lang="he-IL" sz="2000" dirty="0" smtClean="0"/>
          </a:p>
          <a:p>
            <a:pPr lvl="1">
              <a:lnSpc>
                <a:spcPct val="200000"/>
              </a:lnSpc>
            </a:pPr>
            <a:r>
              <a:rPr lang="he-IL" sz="2000" dirty="0" smtClean="0"/>
              <a:t>מי רשאי לעסוק בפסיכולוגיה ובאילו תנאים ? </a:t>
            </a:r>
          </a:p>
          <a:p>
            <a:pPr lvl="1">
              <a:lnSpc>
                <a:spcPct val="200000"/>
              </a:lnSpc>
            </a:pPr>
            <a:r>
              <a:rPr lang="he-IL" sz="2000" dirty="0" smtClean="0"/>
              <a:t>מה ההיתרים לעיסוק בפסיכולוגיה בשלבי הכשרה שונים ?</a:t>
            </a:r>
            <a:r>
              <a:rPr lang="en-US" sz="2000" dirty="0" smtClean="0"/>
              <a:t> </a:t>
            </a:r>
            <a:endParaRPr lang="he-IL" sz="2000" dirty="0" smtClean="0"/>
          </a:p>
          <a:p>
            <a:pPr lvl="1">
              <a:lnSpc>
                <a:spcPct val="200000"/>
              </a:lnSpc>
            </a:pPr>
            <a:r>
              <a:rPr lang="he-IL" sz="2000" dirty="0" smtClean="0"/>
              <a:t>מה ההבחנה בין היתרי העיסוק בפסיכולוגיה של בעלי הכשרה שונים ?</a:t>
            </a:r>
            <a:endParaRPr lang="he-IL" sz="2000" dirty="0"/>
          </a:p>
          <a:p>
            <a:pPr>
              <a:lnSpc>
                <a:spcPct val="200000"/>
              </a:lnSpc>
              <a:buFont typeface="Wingdings" pitchFamily="2" charset="2"/>
              <a:buChar char="q"/>
            </a:pPr>
            <a:endParaRPr lang="he-IL" b="1" dirty="0" smtClean="0"/>
          </a:p>
          <a:p>
            <a:pPr marL="457200" lvl="1" indent="0">
              <a:lnSpc>
                <a:spcPct val="200000"/>
              </a:lnSpc>
              <a:buNone/>
            </a:pPr>
            <a:endParaRPr lang="he-IL" b="1" dirty="0" smtClean="0"/>
          </a:p>
          <a:p>
            <a:pPr lvl="1">
              <a:lnSpc>
                <a:spcPct val="200000"/>
              </a:lnSpc>
            </a:pPr>
            <a:endParaRPr lang="he-IL" b="1" dirty="0" smtClean="0"/>
          </a:p>
          <a:p>
            <a:pPr marL="457200" lvl="1" indent="0">
              <a:lnSpc>
                <a:spcPct val="200000"/>
              </a:lnSpc>
              <a:buNone/>
            </a:pPr>
            <a:endParaRPr lang="he-IL" b="1" dirty="0" smtClean="0"/>
          </a:p>
          <a:p>
            <a:pPr lvl="1"/>
            <a:endParaRPr lang="he-IL" dirty="0" smtClean="0"/>
          </a:p>
          <a:p>
            <a:pPr lvl="1"/>
            <a:endParaRPr lang="he-IL" dirty="0" smtClean="0"/>
          </a:p>
          <a:p>
            <a:pPr lvl="1"/>
            <a:endParaRPr lang="en-US" dirty="0" smtClean="0"/>
          </a:p>
        </p:txBody>
      </p:sp>
      <p:sp>
        <p:nvSpPr>
          <p:cNvPr id="6" name="כותרת 1"/>
          <p:cNvSpPr txBox="1">
            <a:spLocks/>
          </p:cNvSpPr>
          <p:nvPr/>
        </p:nvSpPr>
        <p:spPr bwMode="auto">
          <a:xfrm>
            <a:off x="535689" y="6400795"/>
            <a:ext cx="2667416"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smtClean="0">
                <a:ln>
                  <a:noFill/>
                </a:ln>
                <a:solidFill>
                  <a:srgbClr val="000066"/>
                </a:solidFill>
                <a:effectLst/>
                <a:uLnTx/>
                <a:uFillTx/>
                <a:latin typeface="+mj-lt"/>
                <a:ea typeface="+mj-ea"/>
                <a:cs typeface="+mn-cs"/>
              </a:rPr>
              <a:t>מערך פסיכולוגיה</a:t>
            </a:r>
            <a:endParaRPr kumimoji="0" lang="he-IL" sz="2400" b="1" i="0" u="none" strike="noStrike" kern="1200" cap="none" spc="0" normalizeH="0" baseline="0" noProof="0" dirty="0" smtClean="0">
              <a:ln>
                <a:noFill/>
              </a:ln>
              <a:solidFill>
                <a:srgbClr val="000066"/>
              </a:solidFill>
              <a:effectLst/>
              <a:uLnTx/>
              <a:uFillTx/>
              <a:latin typeface="+mj-lt"/>
              <a:ea typeface="+mj-ea"/>
              <a:cs typeface="+mn-cs"/>
            </a:endParaRPr>
          </a:p>
        </p:txBody>
      </p:sp>
    </p:spTree>
    <p:extLst>
      <p:ext uri="{BB962C8B-B14F-4D97-AF65-F5344CB8AC3E}">
        <p14:creationId xmlns:p14="http://schemas.microsoft.com/office/powerpoint/2010/main" xmlns="" val="151774348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42467" y="1412776"/>
            <a:ext cx="8428056" cy="439200"/>
          </a:xfrm>
        </p:spPr>
        <p:txBody>
          <a:bodyPr>
            <a:normAutofit fontScale="90000"/>
          </a:bodyPr>
          <a:lstStyle/>
          <a:p>
            <a:pPr marL="0" indent="0">
              <a:lnSpc>
                <a:spcPct val="200000"/>
              </a:lnSpc>
            </a:pPr>
            <a:r>
              <a:rPr lang="he-IL" dirty="0" smtClean="0"/>
              <a:t>הכשרה בפסיכולוגיה וכשירות לעסוק בפסיכולוגיה</a:t>
            </a:r>
            <a:endParaRPr lang="en-US" dirty="0" smtClean="0"/>
          </a:p>
        </p:txBody>
      </p:sp>
      <p:sp>
        <p:nvSpPr>
          <p:cNvPr id="4" name="מציין מיקום תוכן 3"/>
          <p:cNvSpPr>
            <a:spLocks noGrp="1"/>
          </p:cNvSpPr>
          <p:nvPr>
            <p:ph idx="1"/>
          </p:nvPr>
        </p:nvSpPr>
        <p:spPr>
          <a:xfrm>
            <a:off x="-18331" y="2385875"/>
            <a:ext cx="8679600" cy="4234520"/>
          </a:xfrm>
        </p:spPr>
        <p:txBody>
          <a:bodyPr>
            <a:normAutofit/>
          </a:bodyPr>
          <a:lstStyle/>
          <a:p>
            <a:pPr>
              <a:lnSpc>
                <a:spcPct val="200000"/>
              </a:lnSpc>
            </a:pPr>
            <a:r>
              <a:rPr lang="he-IL" sz="2000" dirty="0" smtClean="0"/>
              <a:t>תהליך </a:t>
            </a:r>
            <a:r>
              <a:rPr lang="he-IL" sz="2000" dirty="0"/>
              <a:t>ההכשרה בפסיכולוגיה </a:t>
            </a:r>
            <a:r>
              <a:rPr lang="he-IL" sz="2000" dirty="0" smtClean="0"/>
              <a:t>מדורג </a:t>
            </a:r>
            <a:r>
              <a:rPr lang="he-IL" sz="2000" dirty="0"/>
              <a:t>ומנותב לענפי הכשרה שונים</a:t>
            </a:r>
          </a:p>
          <a:p>
            <a:pPr>
              <a:lnSpc>
                <a:spcPct val="200000"/>
              </a:lnSpc>
            </a:pPr>
            <a:r>
              <a:rPr lang="he-IL" sz="2000" dirty="0" smtClean="0"/>
              <a:t>בשלבים </a:t>
            </a:r>
            <a:r>
              <a:rPr lang="he-IL" sz="2000" dirty="0"/>
              <a:t>שונים </a:t>
            </a:r>
            <a:r>
              <a:rPr lang="he-IL" sz="2000" dirty="0" smtClean="0"/>
              <a:t>של ההכשרה </a:t>
            </a:r>
            <a:r>
              <a:rPr lang="he-IL" sz="2000" dirty="0"/>
              <a:t>נדרש עיסוק בפסיכולוגיה </a:t>
            </a:r>
            <a:endParaRPr lang="he-IL" sz="2000" dirty="0" smtClean="0"/>
          </a:p>
          <a:p>
            <a:pPr>
              <a:lnSpc>
                <a:spcPct val="200000"/>
              </a:lnSpc>
            </a:pPr>
            <a:r>
              <a:rPr lang="he-IL" sz="2000" dirty="0" smtClean="0"/>
              <a:t>הכשרה כתנאי מקדים לכשירות </a:t>
            </a:r>
            <a:r>
              <a:rPr lang="he-IL" sz="2000" dirty="0"/>
              <a:t>לעיסוק </a:t>
            </a:r>
            <a:r>
              <a:rPr lang="he-IL" sz="2000" dirty="0" smtClean="0"/>
              <a:t>בפסיכולוגיה </a:t>
            </a:r>
          </a:p>
          <a:p>
            <a:pPr>
              <a:lnSpc>
                <a:spcPct val="200000"/>
              </a:lnSpc>
            </a:pPr>
            <a:r>
              <a:rPr lang="he-IL" sz="2000" dirty="0" smtClean="0"/>
              <a:t>כשירות כתנאי מקדים להמשך הכשרה</a:t>
            </a:r>
            <a:endParaRPr lang="he-IL" sz="2000" dirty="0"/>
          </a:p>
          <a:p>
            <a:pPr>
              <a:lnSpc>
                <a:spcPct val="200000"/>
              </a:lnSpc>
              <a:buNone/>
            </a:pPr>
            <a:endParaRPr lang="he-IL" sz="2000" dirty="0"/>
          </a:p>
          <a:p>
            <a:pPr marL="457200" lvl="1" indent="0">
              <a:lnSpc>
                <a:spcPct val="200000"/>
              </a:lnSpc>
              <a:buNone/>
            </a:pPr>
            <a:endParaRPr lang="he-IL" b="1" dirty="0" smtClean="0"/>
          </a:p>
          <a:p>
            <a:pPr lvl="1">
              <a:lnSpc>
                <a:spcPct val="200000"/>
              </a:lnSpc>
            </a:pPr>
            <a:endParaRPr lang="he-IL" b="1" dirty="0" smtClean="0"/>
          </a:p>
          <a:p>
            <a:pPr marL="457200" lvl="1" indent="0">
              <a:lnSpc>
                <a:spcPct val="200000"/>
              </a:lnSpc>
              <a:buNone/>
            </a:pPr>
            <a:endParaRPr lang="he-IL" b="1" dirty="0" smtClean="0"/>
          </a:p>
          <a:p>
            <a:pPr lvl="1"/>
            <a:endParaRPr lang="he-IL" dirty="0" smtClean="0"/>
          </a:p>
          <a:p>
            <a:pPr lvl="1"/>
            <a:endParaRPr lang="he-IL" dirty="0" smtClean="0"/>
          </a:p>
          <a:p>
            <a:pPr lvl="1"/>
            <a:endParaRPr lang="en-US" dirty="0" smtClean="0"/>
          </a:p>
        </p:txBody>
      </p:sp>
      <p:sp>
        <p:nvSpPr>
          <p:cNvPr id="6" name="כותרת 1"/>
          <p:cNvSpPr txBox="1">
            <a:spLocks/>
          </p:cNvSpPr>
          <p:nvPr/>
        </p:nvSpPr>
        <p:spPr bwMode="auto">
          <a:xfrm>
            <a:off x="535689" y="6400795"/>
            <a:ext cx="2667416"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smtClean="0">
                <a:ln>
                  <a:noFill/>
                </a:ln>
                <a:solidFill>
                  <a:srgbClr val="000066"/>
                </a:solidFill>
                <a:effectLst/>
                <a:uLnTx/>
                <a:uFillTx/>
                <a:latin typeface="+mj-lt"/>
                <a:ea typeface="+mj-ea"/>
                <a:cs typeface="+mn-cs"/>
              </a:rPr>
              <a:t>מערך פסיכולוגיה</a:t>
            </a:r>
            <a:endParaRPr kumimoji="0" lang="he-IL" sz="2400" b="1" i="0" u="none" strike="noStrike" kern="1200" cap="none" spc="0" normalizeH="0" baseline="0" noProof="0" dirty="0" smtClean="0">
              <a:ln>
                <a:noFill/>
              </a:ln>
              <a:solidFill>
                <a:srgbClr val="000066"/>
              </a:solidFill>
              <a:effectLst/>
              <a:uLnTx/>
              <a:uFillTx/>
              <a:latin typeface="+mj-lt"/>
              <a:ea typeface="+mj-ea"/>
              <a:cs typeface="+mn-cs"/>
            </a:endParaRPr>
          </a:p>
        </p:txBody>
      </p:sp>
    </p:spTree>
    <p:extLst>
      <p:ext uri="{BB962C8B-B14F-4D97-AF65-F5344CB8AC3E}">
        <p14:creationId xmlns:p14="http://schemas.microsoft.com/office/powerpoint/2010/main" xmlns="" val="19312622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 calcmode="lin" valueType="num">
                                      <p:cBhvr additive="base">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עיסוק בפסיכולוגיה – הגדרות החוק</a:t>
            </a:r>
          </a:p>
        </p:txBody>
      </p:sp>
      <p:sp>
        <p:nvSpPr>
          <p:cNvPr id="5" name="מציין מיקום תוכן 4"/>
          <p:cNvSpPr>
            <a:spLocks noGrp="1"/>
          </p:cNvSpPr>
          <p:nvPr>
            <p:ph idx="1"/>
          </p:nvPr>
        </p:nvSpPr>
        <p:spPr>
          <a:xfrm>
            <a:off x="179512" y="2204864"/>
            <a:ext cx="8644080" cy="4113304"/>
          </a:xfrm>
        </p:spPr>
        <p:txBody>
          <a:bodyPr>
            <a:normAutofit/>
          </a:bodyPr>
          <a:lstStyle/>
          <a:p>
            <a:pPr marL="0" indent="0">
              <a:buNone/>
            </a:pPr>
            <a:endParaRPr lang="he-IL" u="sng" dirty="0" smtClean="0"/>
          </a:p>
          <a:p>
            <a:pPr lvl="1">
              <a:lnSpc>
                <a:spcPct val="150000"/>
              </a:lnSpc>
            </a:pPr>
            <a:r>
              <a:rPr lang="he-IL" dirty="0"/>
              <a:t>פרק א' (פרשנות) לחוק </a:t>
            </a:r>
            <a:r>
              <a:rPr lang="he-IL" dirty="0" smtClean="0"/>
              <a:t>הפסיכולוגים, מגדיר </a:t>
            </a:r>
            <a:r>
              <a:rPr lang="he-IL" sz="2000" b="1" dirty="0" smtClean="0"/>
              <a:t>עיסוק בפסיכולוגיה </a:t>
            </a:r>
            <a:r>
              <a:rPr lang="he-IL" dirty="0" smtClean="0"/>
              <a:t>כ"עיסוק מקצועי כמשלח־יד באבחונם ובהערכתם של עניינים ובעיות בתחום הנפשי</a:t>
            </a:r>
            <a:r>
              <a:rPr lang="en-US" dirty="0" smtClean="0"/>
              <a:t>, </a:t>
            </a:r>
            <a:r>
              <a:rPr lang="he-IL" dirty="0" smtClean="0"/>
              <a:t>השכלי וההתנהגותי של בני־אדם</a:t>
            </a:r>
            <a:r>
              <a:rPr lang="en-US" dirty="0" smtClean="0"/>
              <a:t>, </a:t>
            </a:r>
            <a:r>
              <a:rPr lang="he-IL" dirty="0" smtClean="0"/>
              <a:t>וכן טיפול</a:t>
            </a:r>
            <a:r>
              <a:rPr lang="en-US" dirty="0" smtClean="0"/>
              <a:t>, </a:t>
            </a:r>
            <a:r>
              <a:rPr lang="he-IL" dirty="0" smtClean="0"/>
              <a:t>שיקום, ייעוץ והדרכה בנוגע לעניינם ולבעיות כאמור</a:t>
            </a:r>
            <a:r>
              <a:rPr lang="en-US" dirty="0" smtClean="0"/>
              <a:t>, </a:t>
            </a:r>
            <a:r>
              <a:rPr lang="he-IL" dirty="0" smtClean="0"/>
              <a:t>הנעשים בדרך כלל בידי פסיכולוג</a:t>
            </a:r>
            <a:r>
              <a:rPr lang="en-US" dirty="0" smtClean="0"/>
              <a:t>"</a:t>
            </a:r>
            <a:r>
              <a:rPr lang="he-IL" dirty="0" smtClean="0"/>
              <a:t> </a:t>
            </a:r>
          </a:p>
          <a:p>
            <a:pPr lvl="1">
              <a:lnSpc>
                <a:spcPct val="150000"/>
              </a:lnSpc>
            </a:pPr>
            <a:endParaRPr lang="en-US" sz="1050" dirty="0" smtClean="0"/>
          </a:p>
          <a:p>
            <a:pPr lvl="1">
              <a:lnSpc>
                <a:spcPct val="150000"/>
              </a:lnSpc>
            </a:pPr>
            <a:r>
              <a:rPr lang="he-IL" sz="2000" b="1" dirty="0" smtClean="0"/>
              <a:t>פסיכולוג </a:t>
            </a:r>
            <a:r>
              <a:rPr lang="he-IL" dirty="0" smtClean="0"/>
              <a:t>מוגדר בפרק זה כ"אדם הרשום בפנקס הפסיכולוגים או בעל היתר"</a:t>
            </a:r>
          </a:p>
          <a:p>
            <a:pPr marL="457200" lvl="1" indent="0">
              <a:buNone/>
            </a:pPr>
            <a:endParaRPr lang="he-IL" sz="1200" dirty="0">
              <a:solidFill>
                <a:schemeClr val="tx1"/>
              </a:solidFill>
            </a:endParaRPr>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extLst>
      <p:ext uri="{BB962C8B-B14F-4D97-AF65-F5344CB8AC3E}">
        <p14:creationId xmlns:p14="http://schemas.microsoft.com/office/powerpoint/2010/main" xmlns="" val="2645359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calcmode="lin" valueType="num">
                                      <p:cBhvr additive="base">
                                        <p:cTn id="1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עיסוק בפסיכולוגיה – הגדרות החוק</a:t>
            </a:r>
          </a:p>
        </p:txBody>
      </p:sp>
      <p:sp>
        <p:nvSpPr>
          <p:cNvPr id="5" name="מציין מיקום תוכן 4"/>
          <p:cNvSpPr>
            <a:spLocks noGrp="1"/>
          </p:cNvSpPr>
          <p:nvPr>
            <p:ph idx="1"/>
          </p:nvPr>
        </p:nvSpPr>
        <p:spPr>
          <a:xfrm>
            <a:off x="179512" y="1556792"/>
            <a:ext cx="8644080" cy="4761376"/>
          </a:xfrm>
        </p:spPr>
        <p:txBody>
          <a:bodyPr>
            <a:normAutofit/>
          </a:bodyPr>
          <a:lstStyle/>
          <a:p>
            <a:pPr marL="0" indent="0">
              <a:buNone/>
            </a:pPr>
            <a:endParaRPr lang="he-IL" u="sng" dirty="0" smtClean="0"/>
          </a:p>
          <a:p>
            <a:pPr lvl="1">
              <a:lnSpc>
                <a:spcPct val="150000"/>
              </a:lnSpc>
            </a:pPr>
            <a:endParaRPr lang="he-IL" dirty="0" smtClean="0"/>
          </a:p>
          <a:p>
            <a:pPr lvl="1">
              <a:lnSpc>
                <a:spcPct val="150000"/>
              </a:lnSpc>
            </a:pPr>
            <a:r>
              <a:rPr lang="he-IL" sz="1700" dirty="0" smtClean="0">
                <a:solidFill>
                  <a:srgbClr val="002060"/>
                </a:solidFill>
              </a:rPr>
              <a:t>סעיף 12 (א) לחוק הפסיכולוגים קובע : "</a:t>
            </a:r>
            <a:r>
              <a:rPr lang="he-IL" sz="1700" b="1" dirty="0" smtClean="0">
                <a:solidFill>
                  <a:srgbClr val="002060"/>
                </a:solidFill>
              </a:rPr>
              <a:t>ינוהל </a:t>
            </a:r>
            <a:r>
              <a:rPr lang="he-IL" sz="1900" b="1" dirty="0" smtClean="0">
                <a:solidFill>
                  <a:srgbClr val="002060"/>
                </a:solidFill>
              </a:rPr>
              <a:t>פנקס </a:t>
            </a:r>
            <a:r>
              <a:rPr lang="he-IL" sz="1700" dirty="0" smtClean="0">
                <a:solidFill>
                  <a:srgbClr val="002060"/>
                </a:solidFill>
              </a:rPr>
              <a:t>או כרטסת (להלן - פנקס) שבהם </a:t>
            </a:r>
            <a:r>
              <a:rPr lang="he-IL" sz="1900" b="1" dirty="0" smtClean="0">
                <a:solidFill>
                  <a:srgbClr val="002060"/>
                </a:solidFill>
              </a:rPr>
              <a:t>יירשמו הזכאים לרישום כפסיכולוגים לפי חוק זה</a:t>
            </a:r>
            <a:r>
              <a:rPr lang="he-IL" sz="1700" dirty="0" smtClean="0">
                <a:solidFill>
                  <a:srgbClr val="002060"/>
                </a:solidFill>
              </a:rPr>
              <a:t>; היה הפסיכולוג בעל תואר מומחה או מומחה-מדריך, בענף המפורט בתוספת, ירשום מנהל הפנקס את הדבר ..."</a:t>
            </a:r>
          </a:p>
          <a:p>
            <a:pPr lvl="1">
              <a:lnSpc>
                <a:spcPct val="150000"/>
              </a:lnSpc>
            </a:pPr>
            <a:endParaRPr lang="he-IL" sz="1700" dirty="0" smtClean="0"/>
          </a:p>
          <a:p>
            <a:pPr lvl="1">
              <a:lnSpc>
                <a:spcPct val="150000"/>
              </a:lnSpc>
            </a:pPr>
            <a:r>
              <a:rPr lang="he-IL" dirty="0" smtClean="0"/>
              <a:t>סעיף 2 בחוק הפסיכולוגים קובע : "</a:t>
            </a:r>
            <a:r>
              <a:rPr lang="he-IL" sz="2000" b="1" dirty="0" smtClean="0"/>
              <a:t>לא יעסוק אדם בפסיכולוגיה אלא אם הוא פסיכולוג ובהתאם </a:t>
            </a:r>
            <a:r>
              <a:rPr lang="he-IL" sz="2000" b="1" dirty="0"/>
              <a:t>לרישומו</a:t>
            </a:r>
            <a:r>
              <a:rPr lang="he-IL" sz="2000" dirty="0" smtClean="0"/>
              <a:t>..."</a:t>
            </a:r>
            <a:endParaRPr lang="he-IL" sz="1600" dirty="0" smtClean="0"/>
          </a:p>
          <a:p>
            <a:pPr marL="457200" lvl="1" indent="0">
              <a:buNone/>
            </a:pPr>
            <a:endParaRPr lang="he-IL" sz="1200" dirty="0">
              <a:solidFill>
                <a:schemeClr val="tx1"/>
              </a:solidFill>
            </a:endParaRPr>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extLst>
      <p:ext uri="{BB962C8B-B14F-4D97-AF65-F5344CB8AC3E}">
        <p14:creationId xmlns:p14="http://schemas.microsoft.com/office/powerpoint/2010/main" xmlns="" val="2645359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 calcmode="lin" valueType="num">
                                      <p:cBhvr additive="base">
                                        <p:cTn id="1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411760" y="1268760"/>
            <a:ext cx="6447352" cy="1368152"/>
          </a:xfrm>
        </p:spPr>
        <p:txBody>
          <a:bodyPr>
            <a:normAutofit/>
          </a:bodyPr>
          <a:lstStyle/>
          <a:p>
            <a:r>
              <a:rPr lang="he-IL" dirty="0" smtClean="0"/>
              <a:t>תחומי מומחיות מוכרים בפסיכולוגיה</a:t>
            </a:r>
            <a:br>
              <a:rPr lang="he-IL" dirty="0" smtClean="0"/>
            </a:br>
            <a:r>
              <a:rPr lang="he-IL" dirty="0" smtClean="0"/>
              <a:t/>
            </a:r>
            <a:br>
              <a:rPr lang="he-IL" dirty="0" smtClean="0"/>
            </a:br>
            <a:endParaRPr lang="he-IL" dirty="0" smtClean="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graphicFrame>
        <p:nvGraphicFramePr>
          <p:cNvPr id="13" name="דיאגרמה 12"/>
          <p:cNvGraphicFramePr/>
          <p:nvPr>
            <p:extLst>
              <p:ext uri="{D42A27DB-BD31-4B8C-83A1-F6EECF244321}">
                <p14:modId xmlns:p14="http://schemas.microsoft.com/office/powerpoint/2010/main" xmlns="" val="863123144"/>
              </p:ext>
            </p:extLst>
          </p:nvPr>
        </p:nvGraphicFramePr>
        <p:xfrm>
          <a:off x="166514" y="1916833"/>
          <a:ext cx="8797974" cy="4687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645359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79512" y="1484784"/>
            <a:ext cx="8679600" cy="439200"/>
          </a:xfrm>
        </p:spPr>
        <p:txBody>
          <a:bodyPr>
            <a:noAutofit/>
          </a:bodyPr>
          <a:lstStyle/>
          <a:p>
            <a:r>
              <a:rPr lang="he-IL" dirty="0" smtClean="0"/>
              <a:t>היתרים שונים לעיסוק בפסיכולוגיה</a:t>
            </a:r>
          </a:p>
        </p:txBody>
      </p:sp>
      <p:sp>
        <p:nvSpPr>
          <p:cNvPr id="3" name="מציין מיקום תוכן 2"/>
          <p:cNvSpPr>
            <a:spLocks noGrp="1"/>
          </p:cNvSpPr>
          <p:nvPr>
            <p:ph idx="1"/>
          </p:nvPr>
        </p:nvSpPr>
        <p:spPr/>
        <p:txBody>
          <a:bodyPr>
            <a:normAutofit/>
          </a:bodyPr>
          <a:lstStyle/>
          <a:p>
            <a:pPr marL="457200" lvl="1" indent="0">
              <a:buNone/>
            </a:pPr>
            <a:endParaRPr lang="he-IL" sz="2400" b="1" dirty="0" smtClean="0"/>
          </a:p>
          <a:p>
            <a:pPr lvl="1">
              <a:buFont typeface="Wingdings" pitchFamily="2" charset="2"/>
              <a:buChar char="q"/>
            </a:pPr>
            <a:r>
              <a:rPr lang="he-IL" sz="2400" b="1" dirty="0" smtClean="0"/>
              <a:t>היתרים שונים לעיסוק </a:t>
            </a:r>
            <a:r>
              <a:rPr lang="he-IL" sz="2400" b="1" dirty="0"/>
              <a:t>בפסיכולוגיה </a:t>
            </a:r>
            <a:r>
              <a:rPr lang="he-IL" sz="2400" b="1" dirty="0" smtClean="0"/>
              <a:t>ניתנים על בסיס הבחנה בין: </a:t>
            </a:r>
          </a:p>
          <a:p>
            <a:pPr marL="457200" lvl="1" indent="0">
              <a:buNone/>
            </a:pPr>
            <a:endParaRPr lang="he-IL" sz="2400" dirty="0" smtClean="0"/>
          </a:p>
          <a:p>
            <a:pPr lvl="2"/>
            <a:r>
              <a:rPr lang="he-IL" sz="2400" dirty="0" smtClean="0"/>
              <a:t>סטודנט לתואר שני בפסיכולוגיה לבין מי שאינו סטודנט </a:t>
            </a:r>
          </a:p>
          <a:p>
            <a:pPr lvl="2">
              <a:lnSpc>
                <a:spcPct val="150000"/>
              </a:lnSpc>
            </a:pPr>
            <a:r>
              <a:rPr lang="he-IL" sz="2400" dirty="0" smtClean="0"/>
              <a:t>פסיכולוג לבין מי </a:t>
            </a:r>
            <a:r>
              <a:rPr lang="he-IL" sz="2400" dirty="0"/>
              <a:t>שאינו פסיכולוג </a:t>
            </a:r>
            <a:endParaRPr lang="he-IL" sz="2400" dirty="0" smtClean="0"/>
          </a:p>
          <a:p>
            <a:pPr lvl="2">
              <a:lnSpc>
                <a:spcPct val="150000"/>
              </a:lnSpc>
            </a:pPr>
            <a:r>
              <a:rPr lang="he-IL" sz="2400" dirty="0" smtClean="0"/>
              <a:t>פסיכולוג לבין פסיכולוג מומחה</a:t>
            </a:r>
          </a:p>
          <a:p>
            <a:pPr lvl="2">
              <a:lnSpc>
                <a:spcPct val="150000"/>
              </a:lnSpc>
            </a:pPr>
            <a:r>
              <a:rPr lang="he-IL" sz="2400" dirty="0" smtClean="0"/>
              <a:t>פסיכולוגים שרכשו </a:t>
            </a:r>
            <a:r>
              <a:rPr lang="he-IL" sz="2400" dirty="0"/>
              <a:t>מומחיות, </a:t>
            </a:r>
            <a:r>
              <a:rPr lang="he-IL" sz="2400" dirty="0" smtClean="0"/>
              <a:t>מיומנות </a:t>
            </a:r>
            <a:r>
              <a:rPr lang="he-IL" sz="2400" dirty="0"/>
              <a:t>או הכשרה בתחומים שונים.</a:t>
            </a:r>
          </a:p>
        </p:txBody>
      </p:sp>
      <p:sp>
        <p:nvSpPr>
          <p:cNvPr id="4" name="כותרת 1"/>
          <p:cNvSpPr txBox="1">
            <a:spLocks/>
          </p:cNvSpPr>
          <p:nvPr/>
        </p:nvSpPr>
        <p:spPr bwMode="auto">
          <a:xfrm>
            <a:off x="683568" y="6165304"/>
            <a:ext cx="2520280"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smtClean="0">
                <a:ln>
                  <a:noFill/>
                </a:ln>
                <a:solidFill>
                  <a:srgbClr val="000066"/>
                </a:solidFill>
                <a:effectLst/>
                <a:uLnTx/>
                <a:uFillTx/>
                <a:latin typeface="+mj-lt"/>
                <a:ea typeface="+mj-ea"/>
                <a:cs typeface="+mn-cs"/>
              </a:rPr>
              <a:t>מערך פסיכולוגיה</a:t>
            </a:r>
            <a:endParaRPr kumimoji="0" lang="he-IL" sz="2400" b="1" i="0" u="none" strike="noStrike" kern="1200" cap="none" spc="0" normalizeH="0" baseline="0" noProof="0" dirty="0">
              <a:ln>
                <a:noFill/>
              </a:ln>
              <a:solidFill>
                <a:srgbClr val="000066"/>
              </a:solidFill>
              <a:effectLst/>
              <a:uLnTx/>
              <a:uFillTx/>
              <a:latin typeface="+mj-lt"/>
              <a:ea typeface="+mj-ea"/>
              <a:cs typeface="+mn-cs"/>
            </a:endParaRPr>
          </a:p>
        </p:txBody>
      </p:sp>
    </p:spTree>
    <p:extLst>
      <p:ext uri="{BB962C8B-B14F-4D97-AF65-F5344CB8AC3E}">
        <p14:creationId xmlns:p14="http://schemas.microsoft.com/office/powerpoint/2010/main" xmlns="" val="21374987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calcmode="lin" valueType="num">
                                      <p:cBhvr additive="base">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2" presetClass="entr" presetSubtype="4"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79512" y="1484784"/>
            <a:ext cx="8679600" cy="439200"/>
          </a:xfrm>
        </p:spPr>
        <p:txBody>
          <a:bodyPr>
            <a:noAutofit/>
          </a:bodyPr>
          <a:lstStyle/>
          <a:p>
            <a:r>
              <a:rPr lang="he-IL" dirty="0" smtClean="0"/>
              <a:t>ייחוד פעולות לפסיכולוג מומחה</a:t>
            </a:r>
          </a:p>
        </p:txBody>
      </p:sp>
      <p:sp>
        <p:nvSpPr>
          <p:cNvPr id="3" name="מציין מיקום תוכן 2"/>
          <p:cNvSpPr>
            <a:spLocks noGrp="1"/>
          </p:cNvSpPr>
          <p:nvPr>
            <p:ph idx="1"/>
          </p:nvPr>
        </p:nvSpPr>
        <p:spPr/>
        <p:txBody>
          <a:bodyPr>
            <a:normAutofit/>
          </a:bodyPr>
          <a:lstStyle/>
          <a:p>
            <a:pPr marL="457200" lvl="1" indent="0">
              <a:buNone/>
            </a:pPr>
            <a:endParaRPr lang="he-IL" sz="2400" b="1" dirty="0" smtClean="0"/>
          </a:p>
          <a:p>
            <a:pPr lvl="1">
              <a:buFont typeface="Wingdings" pitchFamily="2" charset="2"/>
              <a:buChar char="q"/>
            </a:pPr>
            <a:r>
              <a:rPr lang="he-IL" sz="2400" dirty="0" smtClean="0"/>
              <a:t>סעיף 9(ב) לחוק הפסיכולוגים קובע כי </a:t>
            </a:r>
            <a:r>
              <a:rPr lang="he-IL" sz="2400" b="1" dirty="0" smtClean="0"/>
              <a:t>" לא ייתן פסיכולוג טיפול פסיכותרפויטי אלא אם הוא פסיכולוג מומחה"</a:t>
            </a:r>
          </a:p>
          <a:p>
            <a:pPr lvl="1">
              <a:buNone/>
            </a:pPr>
            <a:endParaRPr lang="he-IL" sz="2400" b="1" dirty="0" smtClean="0"/>
          </a:p>
          <a:p>
            <a:pPr lvl="1">
              <a:buFont typeface="Wingdings" pitchFamily="2" charset="2"/>
              <a:buChar char="q"/>
            </a:pPr>
            <a:r>
              <a:rPr lang="he-IL" sz="2400" dirty="0" smtClean="0"/>
              <a:t>סעיף 2 בתקנות הפסיכולוגים (ייחוד פעולות לפסיכולוג חינוכי) התש"ם- 1979 קובע כי " </a:t>
            </a:r>
            <a:r>
              <a:rPr lang="he-IL" sz="2400" b="1" dirty="0" smtClean="0"/>
              <a:t>לא יכריע פסיכולוג בבעיות של תלמיד במערכת חינוכית הכרוכות ביחסי הגומלין ייחוד פעולות של התלמיד והמערכת החינוכית, אלא אם הוא פסיכולוג חינוכי"</a:t>
            </a:r>
          </a:p>
          <a:p>
            <a:pPr lvl="2"/>
            <a:endParaRPr lang="he-IL" sz="2400" dirty="0" smtClean="0"/>
          </a:p>
        </p:txBody>
      </p:sp>
      <p:sp>
        <p:nvSpPr>
          <p:cNvPr id="4" name="כותרת 1"/>
          <p:cNvSpPr txBox="1">
            <a:spLocks/>
          </p:cNvSpPr>
          <p:nvPr/>
        </p:nvSpPr>
        <p:spPr bwMode="auto">
          <a:xfrm>
            <a:off x="683568" y="6165304"/>
            <a:ext cx="2520280"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smtClean="0">
                <a:ln>
                  <a:noFill/>
                </a:ln>
                <a:solidFill>
                  <a:srgbClr val="000066"/>
                </a:solidFill>
                <a:effectLst/>
                <a:uLnTx/>
                <a:uFillTx/>
                <a:latin typeface="+mj-lt"/>
                <a:ea typeface="+mj-ea"/>
                <a:cs typeface="+mn-cs"/>
              </a:rPr>
              <a:t>מערך פסיכולוגיה</a:t>
            </a:r>
            <a:endParaRPr kumimoji="0" lang="he-IL" sz="2400" b="1" i="0" u="none" strike="noStrike" kern="1200" cap="none" spc="0" normalizeH="0" baseline="0" noProof="0" dirty="0">
              <a:ln>
                <a:noFill/>
              </a:ln>
              <a:solidFill>
                <a:srgbClr val="000066"/>
              </a:solidFill>
              <a:effectLst/>
              <a:uLnTx/>
              <a:uFillTx/>
              <a:latin typeface="+mj-lt"/>
              <a:ea typeface="+mj-ea"/>
              <a:cs typeface="+mn-cs"/>
            </a:endParaRPr>
          </a:p>
        </p:txBody>
      </p:sp>
    </p:spTree>
    <p:extLst>
      <p:ext uri="{BB962C8B-B14F-4D97-AF65-F5344CB8AC3E}">
        <p14:creationId xmlns:p14="http://schemas.microsoft.com/office/powerpoint/2010/main" xmlns="" val="21374987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80">
                                          <p:stCondLst>
                                            <p:cond delay="0"/>
                                          </p:stCondLst>
                                        </p:cTn>
                                        <p:tgtEl>
                                          <p:spTgt spid="3">
                                            <p:txEl>
                                              <p:pRg st="3" end="3"/>
                                            </p:txEl>
                                          </p:spTgt>
                                        </p:tgtEl>
                                      </p:cBhvr>
                                    </p:animEffect>
                                    <p:anim calcmode="lin" valueType="num">
                                      <p:cBhvr>
                                        <p:cTn id="2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3" end="3"/>
                                            </p:txEl>
                                          </p:spTgt>
                                        </p:tgtEl>
                                      </p:cBhvr>
                                      <p:to x="100000" y="60000"/>
                                    </p:animScale>
                                    <p:animScale>
                                      <p:cBhvr>
                                        <p:cTn id="31" dur="166" decel="50000">
                                          <p:stCondLst>
                                            <p:cond delay="676"/>
                                          </p:stCondLst>
                                        </p:cTn>
                                        <p:tgtEl>
                                          <p:spTgt spid="3">
                                            <p:txEl>
                                              <p:pRg st="3" end="3"/>
                                            </p:txEl>
                                          </p:spTgt>
                                        </p:tgtEl>
                                      </p:cBhvr>
                                      <p:to x="100000" y="100000"/>
                                    </p:animScale>
                                    <p:animScale>
                                      <p:cBhvr>
                                        <p:cTn id="32" dur="26">
                                          <p:stCondLst>
                                            <p:cond delay="1312"/>
                                          </p:stCondLst>
                                        </p:cTn>
                                        <p:tgtEl>
                                          <p:spTgt spid="3">
                                            <p:txEl>
                                              <p:pRg st="3" end="3"/>
                                            </p:txEl>
                                          </p:spTgt>
                                        </p:tgtEl>
                                      </p:cBhvr>
                                      <p:to x="100000" y="80000"/>
                                    </p:animScale>
                                    <p:animScale>
                                      <p:cBhvr>
                                        <p:cTn id="33" dur="166" decel="50000">
                                          <p:stCondLst>
                                            <p:cond delay="1338"/>
                                          </p:stCondLst>
                                        </p:cTn>
                                        <p:tgtEl>
                                          <p:spTgt spid="3">
                                            <p:txEl>
                                              <p:pRg st="3" end="3"/>
                                            </p:txEl>
                                          </p:spTgt>
                                        </p:tgtEl>
                                      </p:cBhvr>
                                      <p:to x="100000" y="100000"/>
                                    </p:animScale>
                                    <p:animScale>
                                      <p:cBhvr>
                                        <p:cTn id="34" dur="26">
                                          <p:stCondLst>
                                            <p:cond delay="1642"/>
                                          </p:stCondLst>
                                        </p:cTn>
                                        <p:tgtEl>
                                          <p:spTgt spid="3">
                                            <p:txEl>
                                              <p:pRg st="3" end="3"/>
                                            </p:txEl>
                                          </p:spTgt>
                                        </p:tgtEl>
                                      </p:cBhvr>
                                      <p:to x="100000" y="90000"/>
                                    </p:animScale>
                                    <p:animScale>
                                      <p:cBhvr>
                                        <p:cTn id="35" dur="166" decel="50000">
                                          <p:stCondLst>
                                            <p:cond delay="1668"/>
                                          </p:stCondLst>
                                        </p:cTn>
                                        <p:tgtEl>
                                          <p:spTgt spid="3">
                                            <p:txEl>
                                              <p:pRg st="3" end="3"/>
                                            </p:txEl>
                                          </p:spTgt>
                                        </p:tgtEl>
                                      </p:cBhvr>
                                      <p:to x="100000" y="100000"/>
                                    </p:animScale>
                                    <p:animScale>
                                      <p:cBhvr>
                                        <p:cTn id="36" dur="26">
                                          <p:stCondLst>
                                            <p:cond delay="1808"/>
                                          </p:stCondLst>
                                        </p:cTn>
                                        <p:tgtEl>
                                          <p:spTgt spid="3">
                                            <p:txEl>
                                              <p:pRg st="3" end="3"/>
                                            </p:txEl>
                                          </p:spTgt>
                                        </p:tgtEl>
                                      </p:cBhvr>
                                      <p:to x="100000" y="95000"/>
                                    </p:animScale>
                                    <p:animScale>
                                      <p:cBhvr>
                                        <p:cTn id="37" dur="166" decel="50000">
                                          <p:stCondLst>
                                            <p:cond delay="1834"/>
                                          </p:stCondLst>
                                        </p:cTn>
                                        <p:tgtEl>
                                          <p:spTgt spid="3">
                                            <p:txEl>
                                              <p:pRg st="3" end="3"/>
                                            </p:txEl>
                                          </p:spTgt>
                                        </p:tgtEl>
                                      </p:cBhvr>
                                      <p:to x="100000" y="100000"/>
                                    </p:animScale>
                                  </p:childTnLst>
                                </p:cTn>
                              </p:par>
                              <p:par>
                                <p:cTn id="38" presetID="26" presetClass="entr" presetSubtype="0" fill="hold" grpId="0" nodeType="with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wipe(down)">
                                      <p:cBhvr>
                                        <p:cTn id="40" dur="580">
                                          <p:stCondLst>
                                            <p:cond delay="0"/>
                                          </p:stCondLst>
                                        </p:cTn>
                                        <p:tgtEl>
                                          <p:spTgt spid="3">
                                            <p:txEl>
                                              <p:pRg st="4" end="4"/>
                                            </p:txEl>
                                          </p:spTgt>
                                        </p:tgtEl>
                                      </p:cBhvr>
                                    </p:animEffect>
                                    <p:anim calcmode="lin" valueType="num">
                                      <p:cBhvr>
                                        <p:cTn id="4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4" end="4"/>
                                            </p:txEl>
                                          </p:spTgt>
                                        </p:tgtEl>
                                      </p:cBhvr>
                                      <p:to x="100000" y="60000"/>
                                    </p:animScale>
                                    <p:animScale>
                                      <p:cBhvr>
                                        <p:cTn id="47" dur="166" decel="50000">
                                          <p:stCondLst>
                                            <p:cond delay="676"/>
                                          </p:stCondLst>
                                        </p:cTn>
                                        <p:tgtEl>
                                          <p:spTgt spid="3">
                                            <p:txEl>
                                              <p:pRg st="4" end="4"/>
                                            </p:txEl>
                                          </p:spTgt>
                                        </p:tgtEl>
                                      </p:cBhvr>
                                      <p:to x="100000" y="100000"/>
                                    </p:animScale>
                                    <p:animScale>
                                      <p:cBhvr>
                                        <p:cTn id="48" dur="26">
                                          <p:stCondLst>
                                            <p:cond delay="1312"/>
                                          </p:stCondLst>
                                        </p:cTn>
                                        <p:tgtEl>
                                          <p:spTgt spid="3">
                                            <p:txEl>
                                              <p:pRg st="4" end="4"/>
                                            </p:txEl>
                                          </p:spTgt>
                                        </p:tgtEl>
                                      </p:cBhvr>
                                      <p:to x="100000" y="80000"/>
                                    </p:animScale>
                                    <p:animScale>
                                      <p:cBhvr>
                                        <p:cTn id="49" dur="166" decel="50000">
                                          <p:stCondLst>
                                            <p:cond delay="1338"/>
                                          </p:stCondLst>
                                        </p:cTn>
                                        <p:tgtEl>
                                          <p:spTgt spid="3">
                                            <p:txEl>
                                              <p:pRg st="4" end="4"/>
                                            </p:txEl>
                                          </p:spTgt>
                                        </p:tgtEl>
                                      </p:cBhvr>
                                      <p:to x="100000" y="100000"/>
                                    </p:animScale>
                                    <p:animScale>
                                      <p:cBhvr>
                                        <p:cTn id="50" dur="26">
                                          <p:stCondLst>
                                            <p:cond delay="1642"/>
                                          </p:stCondLst>
                                        </p:cTn>
                                        <p:tgtEl>
                                          <p:spTgt spid="3">
                                            <p:txEl>
                                              <p:pRg st="4" end="4"/>
                                            </p:txEl>
                                          </p:spTgt>
                                        </p:tgtEl>
                                      </p:cBhvr>
                                      <p:to x="100000" y="90000"/>
                                    </p:animScale>
                                    <p:animScale>
                                      <p:cBhvr>
                                        <p:cTn id="51" dur="166" decel="50000">
                                          <p:stCondLst>
                                            <p:cond delay="1668"/>
                                          </p:stCondLst>
                                        </p:cTn>
                                        <p:tgtEl>
                                          <p:spTgt spid="3">
                                            <p:txEl>
                                              <p:pRg st="4" end="4"/>
                                            </p:txEl>
                                          </p:spTgt>
                                        </p:tgtEl>
                                      </p:cBhvr>
                                      <p:to x="100000" y="100000"/>
                                    </p:animScale>
                                    <p:animScale>
                                      <p:cBhvr>
                                        <p:cTn id="52" dur="26">
                                          <p:stCondLst>
                                            <p:cond delay="1808"/>
                                          </p:stCondLst>
                                        </p:cTn>
                                        <p:tgtEl>
                                          <p:spTgt spid="3">
                                            <p:txEl>
                                              <p:pRg st="4" end="4"/>
                                            </p:txEl>
                                          </p:spTgt>
                                        </p:tgtEl>
                                      </p:cBhvr>
                                      <p:to x="100000" y="95000"/>
                                    </p:animScale>
                                    <p:animScale>
                                      <p:cBhvr>
                                        <p:cTn id="53"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משרד הבריאות">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שרד הבריאות" id="{E213B6D7-F6CF-433D-9FAB-4B52F527CC2A}" vid="{8748ACB8-00AA-4DE8-872A-1E4E75954BC2}"/>
    </a:ext>
  </a:extLst>
</a:theme>
</file>

<file path=ppt/theme/theme2.xml><?xml version="1.0" encoding="utf-8"?>
<a:theme xmlns:a="http://schemas.openxmlformats.org/drawingml/2006/main" name="מערך פסיכולוגיה">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ערך פסיכולוגיה" id="{F621D4F1-7384-48ED-8559-FC16683B7F7D}" vid="{ADA6EAE3-5621-4B30-BEDB-DBF0BB897A13}"/>
    </a:ext>
  </a:extLst>
</a:theme>
</file>

<file path=ppt/theme/theme3.xml><?xml version="1.0" encoding="utf-8"?>
<a:theme xmlns:a="http://schemas.openxmlformats.org/drawingml/2006/main" name="1_ערכת נושא מצגת משרדית רקע בהי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ערכת נושא מצגת משרדית רקע בהי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חוק הפסיכולוגים</Template>
  <TotalTime>3122</TotalTime>
  <Words>933</Words>
  <Application>Microsoft Office PowerPoint</Application>
  <PresentationFormat>‫הצגה על המסך (4:3)</PresentationFormat>
  <Paragraphs>211</Paragraphs>
  <Slides>20</Slides>
  <Notes>3</Notes>
  <HiddenSlides>0</HiddenSlides>
  <MMClips>0</MMClips>
  <ScaleCrop>false</ScaleCrop>
  <HeadingPairs>
    <vt:vector size="4" baseType="variant">
      <vt:variant>
        <vt:lpstr>ערכת נושא</vt:lpstr>
      </vt:variant>
      <vt:variant>
        <vt:i4>4</vt:i4>
      </vt:variant>
      <vt:variant>
        <vt:lpstr>כותרות שקופיות</vt:lpstr>
      </vt:variant>
      <vt:variant>
        <vt:i4>20</vt:i4>
      </vt:variant>
    </vt:vector>
  </HeadingPairs>
  <TitlesOfParts>
    <vt:vector size="24" baseType="lpstr">
      <vt:lpstr>משרד הבריאות</vt:lpstr>
      <vt:lpstr>מערך פסיכולוגיה</vt:lpstr>
      <vt:lpstr>1_ערכת נושא מצגת משרדית רקע בהיר</vt:lpstr>
      <vt:lpstr>2_ערכת נושא מצגת משרדית רקע בהיר</vt:lpstr>
      <vt:lpstr>חוק הפסיכולוגים והרישום בפנקס הפסיכולוגים</vt:lpstr>
      <vt:lpstr>הבסיס החוקי לתהליך הסדרת הרישוי לעסוק בפסיכולוגיה</vt:lpstr>
      <vt:lpstr>עיסוק בפסיכולוגיה</vt:lpstr>
      <vt:lpstr>הכשרה בפסיכולוגיה וכשירות לעסוק בפסיכולוגיה</vt:lpstr>
      <vt:lpstr>עיסוק בפסיכולוגיה – הגדרות החוק</vt:lpstr>
      <vt:lpstr>עיסוק בפסיכולוגיה – הגדרות החוק</vt:lpstr>
      <vt:lpstr>תחומי מומחיות מוכרים בפסיכולוגיה  </vt:lpstr>
      <vt:lpstr>היתרים שונים לעיסוק בפסיכולוגיה</vt:lpstr>
      <vt:lpstr>ייחוד פעולות לפסיכולוג מומחה</vt:lpstr>
      <vt:lpstr>עיסוק בתחומי פסיכולוגיה הדורשים מומחיות</vt:lpstr>
      <vt:lpstr>גבולות ההיתר  לעיסוק בפסיכולוגיה  על פי: "מומחיות, מיומנות  והכשרה"</vt:lpstr>
      <vt:lpstr>היתרים לעיסוק בפסיכולוגיה</vt:lpstr>
      <vt:lpstr>נהלים והנחיות:</vt:lpstr>
      <vt:lpstr>שקופית 14</vt:lpstr>
      <vt:lpstr>מבנה משרד הפסיכולוגית הארצית </vt:lpstr>
      <vt:lpstr>מבנה משרד הרישום בפנקס הפסיכולוגים </vt:lpstr>
      <vt:lpstr>שקופית 17</vt:lpstr>
      <vt:lpstr>שקופית 18</vt:lpstr>
      <vt:lpstr>אתר מערך הפסיכולוגיה</vt:lpstr>
      <vt:lpstr>דרכי פניה מערך הפסיכולוגיה</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מערך פסיכולוגיה</dc:title>
  <dc:creator>יובל בלינקי</dc:creator>
  <cp:lastModifiedBy>הילה</cp:lastModifiedBy>
  <cp:revision>203</cp:revision>
  <dcterms:created xsi:type="dcterms:W3CDTF">2014-06-17T10:54:33Z</dcterms:created>
  <dcterms:modified xsi:type="dcterms:W3CDTF">2014-07-10T15:45:16Z</dcterms:modified>
</cp:coreProperties>
</file>